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5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7" r:id="rId12"/>
    <p:sldId id="276" r:id="rId13"/>
    <p:sldId id="265" r:id="rId14"/>
    <p:sldId id="277" r:id="rId15"/>
    <p:sldId id="266" r:id="rId16"/>
    <p:sldId id="283" r:id="rId17"/>
    <p:sldId id="268" r:id="rId18"/>
    <p:sldId id="269" r:id="rId19"/>
    <p:sldId id="270" r:id="rId20"/>
    <p:sldId id="271" r:id="rId21"/>
    <p:sldId id="272" r:id="rId22"/>
    <p:sldId id="273" r:id="rId23"/>
    <p:sldId id="278" r:id="rId24"/>
    <p:sldId id="279" r:id="rId25"/>
    <p:sldId id="274" r:id="rId26"/>
    <p:sldId id="281" r:id="rId27"/>
    <p:sldId id="280" r:id="rId28"/>
    <p:sldId id="284" r:id="rId29"/>
    <p:sldId id="282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8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78"/>
    <a:srgbClr val="800080"/>
    <a:srgbClr val="26D808"/>
    <a:srgbClr val="FF7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E4B975-BE1A-4678-8E20-A918CDEEF2A5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70ABCC-D027-4D8D-B003-BE75AAB7461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cover/>
    <p:sndAc>
      <p:stSnd>
        <p:snd r:embed="rId13" name="TOON15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4.gif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4.gif"/><Relationship Id="rId7" Type="http://schemas.openxmlformats.org/officeDocument/2006/relationships/image" Target="../media/image8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gif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551251" y="2348880"/>
            <a:ext cx="67957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/>
                <a:solidFill>
                  <a:schemeClr val="accent3"/>
                </a:solidFill>
              </a:rPr>
              <a:t>Математический тест</a:t>
            </a:r>
          </a:p>
          <a:p>
            <a:pPr algn="ctr"/>
            <a:r>
              <a:rPr lang="kk-KZ" sz="5400" b="1" cap="none" spc="0" dirty="0" smtClean="0">
                <a:ln/>
                <a:solidFill>
                  <a:schemeClr val="accent3"/>
                </a:solidFill>
                <a:effectLst/>
              </a:rPr>
              <a:t>для дош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</a:t>
            </a:r>
            <a:r>
              <a:rPr lang="kk-KZ" sz="5400" b="1" cap="none" spc="0" dirty="0" smtClean="0">
                <a:ln/>
                <a:solidFill>
                  <a:schemeClr val="accent3"/>
                </a:solidFill>
                <a:effectLst/>
              </a:rPr>
              <a:t>олят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7" name="Picture 3" descr="D:\мои документы\рисунки\анимации и картинки\Deti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103206"/>
            <a:ext cx="1440873" cy="13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5805264"/>
            <a:ext cx="4492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Автор: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генслер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Наталья Владимировна</a:t>
            </a:r>
          </a:p>
          <a:p>
            <a:pPr algn="ctr"/>
            <a:r>
              <a:rPr lang="kk-KZ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КПП Воскресеновской сш</a:t>
            </a:r>
          </a:p>
          <a:p>
            <a:pPr algn="ctr"/>
            <a:r>
              <a:rPr lang="kk-KZ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Костанайского района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62126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рисунки\b820531ae8e15ef0423d4123650acb7f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77543"/>
            <a:ext cx="2046192" cy="21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06677" y="122729"/>
            <a:ext cx="5001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Кто живёт в домике?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9361" y="5086054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1" name="Picture 3" descr="D:\мои документы\рисунки\нов картинки и аниме\s640x480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525" y="2382543"/>
            <a:ext cx="1789137" cy="1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мои документы\рисунки\нов картинки и аниме\multyashki-202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730" y="808645"/>
            <a:ext cx="1887165" cy="24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мои документы\рисунки\нов картинки и аниме\45148830_babs_ind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411" y="2850364"/>
            <a:ext cx="1061410" cy="176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2395775" y="1058353"/>
            <a:ext cx="4337562" cy="2959946"/>
          </a:xfrm>
          <a:custGeom>
            <a:avLst/>
            <a:gdLst>
              <a:gd name="connsiteX0" fmla="*/ 205757 w 4337562"/>
              <a:gd name="connsiteY0" fmla="*/ 2418943 h 2959946"/>
              <a:gd name="connsiteX1" fmla="*/ 811064 w 4337562"/>
              <a:gd name="connsiteY1" fmla="*/ 2277275 h 2959946"/>
              <a:gd name="connsiteX2" fmla="*/ 1699707 w 4337562"/>
              <a:gd name="connsiteY2" fmla="*/ 2959855 h 2959946"/>
              <a:gd name="connsiteX3" fmla="*/ 2240619 w 4337562"/>
              <a:gd name="connsiteY3" fmla="*/ 2225760 h 2959946"/>
              <a:gd name="connsiteX4" fmla="*/ 3219414 w 4337562"/>
              <a:gd name="connsiteY4" fmla="*/ 1208329 h 2959946"/>
              <a:gd name="connsiteX5" fmla="*/ 4314118 w 4337562"/>
              <a:gd name="connsiteY5" fmla="*/ 1543179 h 2959946"/>
              <a:gd name="connsiteX6" fmla="*/ 2124710 w 4337562"/>
              <a:gd name="connsiteY6" fmla="*/ 1440148 h 2959946"/>
              <a:gd name="connsiteX7" fmla="*/ 334546 w 4337562"/>
              <a:gd name="connsiteY7" fmla="*/ 1195450 h 2959946"/>
              <a:gd name="connsiteX8" fmla="*/ 25453 w 4337562"/>
              <a:gd name="connsiteY8" fmla="*/ 178019 h 2959946"/>
              <a:gd name="connsiteX9" fmla="*/ 682276 w 4337562"/>
              <a:gd name="connsiteY9" fmla="*/ 139382 h 2959946"/>
              <a:gd name="connsiteX10" fmla="*/ 540608 w 4337562"/>
              <a:gd name="connsiteY10" fmla="*/ 1594695 h 2959946"/>
              <a:gd name="connsiteX11" fmla="*/ 1970163 w 4337562"/>
              <a:gd name="connsiteY11" fmla="*/ 2096971 h 2959946"/>
              <a:gd name="connsiteX12" fmla="*/ 2833048 w 4337562"/>
              <a:gd name="connsiteY12" fmla="*/ 2779551 h 2959946"/>
              <a:gd name="connsiteX13" fmla="*/ 2845926 w 4337562"/>
              <a:gd name="connsiteY13" fmla="*/ 2779551 h 295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37562" h="2959946">
                <a:moveTo>
                  <a:pt x="205757" y="2418943"/>
                </a:moveTo>
                <a:cubicBezTo>
                  <a:pt x="383914" y="2303033"/>
                  <a:pt x="562072" y="2187123"/>
                  <a:pt x="811064" y="2277275"/>
                </a:cubicBezTo>
                <a:cubicBezTo>
                  <a:pt x="1060056" y="2367427"/>
                  <a:pt x="1461448" y="2968441"/>
                  <a:pt x="1699707" y="2959855"/>
                </a:cubicBezTo>
                <a:cubicBezTo>
                  <a:pt x="1937966" y="2951269"/>
                  <a:pt x="1987335" y="2517681"/>
                  <a:pt x="2240619" y="2225760"/>
                </a:cubicBezTo>
                <a:cubicBezTo>
                  <a:pt x="2493903" y="1933839"/>
                  <a:pt x="2873831" y="1322093"/>
                  <a:pt x="3219414" y="1208329"/>
                </a:cubicBezTo>
                <a:cubicBezTo>
                  <a:pt x="3564997" y="1094565"/>
                  <a:pt x="4496569" y="1504543"/>
                  <a:pt x="4314118" y="1543179"/>
                </a:cubicBezTo>
                <a:cubicBezTo>
                  <a:pt x="4131667" y="1581815"/>
                  <a:pt x="2787972" y="1498103"/>
                  <a:pt x="2124710" y="1440148"/>
                </a:cubicBezTo>
                <a:cubicBezTo>
                  <a:pt x="1461448" y="1382193"/>
                  <a:pt x="684422" y="1405805"/>
                  <a:pt x="334546" y="1195450"/>
                </a:cubicBezTo>
                <a:cubicBezTo>
                  <a:pt x="-15330" y="985095"/>
                  <a:pt x="-32502" y="354030"/>
                  <a:pt x="25453" y="178019"/>
                </a:cubicBezTo>
                <a:cubicBezTo>
                  <a:pt x="83408" y="2008"/>
                  <a:pt x="596417" y="-96731"/>
                  <a:pt x="682276" y="139382"/>
                </a:cubicBezTo>
                <a:cubicBezTo>
                  <a:pt x="768135" y="375495"/>
                  <a:pt x="325960" y="1268430"/>
                  <a:pt x="540608" y="1594695"/>
                </a:cubicBezTo>
                <a:cubicBezTo>
                  <a:pt x="755256" y="1920960"/>
                  <a:pt x="1588090" y="1899495"/>
                  <a:pt x="1970163" y="2096971"/>
                </a:cubicBezTo>
                <a:cubicBezTo>
                  <a:pt x="2352236" y="2294447"/>
                  <a:pt x="2687088" y="2665788"/>
                  <a:pt x="2833048" y="2779551"/>
                </a:cubicBezTo>
                <a:cubicBezTo>
                  <a:pt x="2979008" y="2893314"/>
                  <a:pt x="2912467" y="2836432"/>
                  <a:pt x="2845926" y="27795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410256" y="2328199"/>
            <a:ext cx="2985992" cy="1406674"/>
          </a:xfrm>
          <a:custGeom>
            <a:avLst/>
            <a:gdLst>
              <a:gd name="connsiteX0" fmla="*/ 2985992 w 2985992"/>
              <a:gd name="connsiteY0" fmla="*/ 1406674 h 1406674"/>
              <a:gd name="connsiteX1" fmla="*/ 2586747 w 2985992"/>
              <a:gd name="connsiteY1" fmla="*/ 981671 h 1406674"/>
              <a:gd name="connsiteX2" fmla="*/ 1015524 w 2985992"/>
              <a:gd name="connsiteY2" fmla="*/ 865762 h 1406674"/>
              <a:gd name="connsiteX3" fmla="*/ 62488 w 2985992"/>
              <a:gd name="connsiteY3" fmla="*/ 711215 h 1406674"/>
              <a:gd name="connsiteX4" fmla="*/ 268550 w 2985992"/>
              <a:gd name="connsiteY4" fmla="*/ 337728 h 1406674"/>
              <a:gd name="connsiteX5" fmla="*/ 1698105 w 2985992"/>
              <a:gd name="connsiteY5" fmla="*/ 1213491 h 1406674"/>
              <a:gd name="connsiteX6" fmla="*/ 2045834 w 2985992"/>
              <a:gd name="connsiteY6" fmla="*/ 118787 h 1406674"/>
              <a:gd name="connsiteX7" fmla="*/ 2032955 w 2985992"/>
              <a:gd name="connsiteY7" fmla="*/ 80150 h 140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5992" h="1406674">
                <a:moveTo>
                  <a:pt x="2985992" y="1406674"/>
                </a:moveTo>
                <a:cubicBezTo>
                  <a:pt x="2950575" y="1239248"/>
                  <a:pt x="2915158" y="1071823"/>
                  <a:pt x="2586747" y="981671"/>
                </a:cubicBezTo>
                <a:cubicBezTo>
                  <a:pt x="2258336" y="891519"/>
                  <a:pt x="1436234" y="910838"/>
                  <a:pt x="1015524" y="865762"/>
                </a:cubicBezTo>
                <a:cubicBezTo>
                  <a:pt x="594814" y="820686"/>
                  <a:pt x="186984" y="799221"/>
                  <a:pt x="62488" y="711215"/>
                </a:cubicBezTo>
                <a:cubicBezTo>
                  <a:pt x="-62008" y="623209"/>
                  <a:pt x="-4053" y="254015"/>
                  <a:pt x="268550" y="337728"/>
                </a:cubicBezTo>
                <a:cubicBezTo>
                  <a:pt x="541153" y="421441"/>
                  <a:pt x="1401891" y="1249981"/>
                  <a:pt x="1698105" y="1213491"/>
                </a:cubicBezTo>
                <a:cubicBezTo>
                  <a:pt x="1994319" y="1177001"/>
                  <a:pt x="1990026" y="307677"/>
                  <a:pt x="2045834" y="118787"/>
                </a:cubicBezTo>
                <a:cubicBezTo>
                  <a:pt x="2101642" y="-70103"/>
                  <a:pt x="2067298" y="5023"/>
                  <a:pt x="2032955" y="8015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487875" y="1402742"/>
            <a:ext cx="4943235" cy="2224365"/>
          </a:xfrm>
          <a:custGeom>
            <a:avLst/>
            <a:gdLst>
              <a:gd name="connsiteX0" fmla="*/ 4943235 w 4943235"/>
              <a:gd name="connsiteY0" fmla="*/ 1752582 h 2224365"/>
              <a:gd name="connsiteX1" fmla="*/ 3693984 w 4943235"/>
              <a:gd name="connsiteY1" fmla="*/ 1404852 h 2224365"/>
              <a:gd name="connsiteX2" fmla="*/ 4003077 w 4943235"/>
              <a:gd name="connsiteY2" fmla="*/ 1055 h 2224365"/>
              <a:gd name="connsiteX3" fmla="*/ 3011404 w 4943235"/>
              <a:gd name="connsiteY3" fmla="*/ 1649551 h 2224365"/>
              <a:gd name="connsiteX4" fmla="*/ 268204 w 4943235"/>
              <a:gd name="connsiteY4" fmla="*/ 2177585 h 2224365"/>
              <a:gd name="connsiteX5" fmla="*/ 255325 w 4943235"/>
              <a:gd name="connsiteY5" fmla="*/ 2164706 h 222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3235" h="2224365">
                <a:moveTo>
                  <a:pt x="4943235" y="1752582"/>
                </a:moveTo>
                <a:cubicBezTo>
                  <a:pt x="4396956" y="1724677"/>
                  <a:pt x="3850677" y="1696773"/>
                  <a:pt x="3693984" y="1404852"/>
                </a:cubicBezTo>
                <a:cubicBezTo>
                  <a:pt x="3537291" y="1112931"/>
                  <a:pt x="4116840" y="-39728"/>
                  <a:pt x="4003077" y="1055"/>
                </a:cubicBezTo>
                <a:cubicBezTo>
                  <a:pt x="3889314" y="41838"/>
                  <a:pt x="3633883" y="1286796"/>
                  <a:pt x="3011404" y="1649551"/>
                </a:cubicBezTo>
                <a:cubicBezTo>
                  <a:pt x="2388925" y="2012306"/>
                  <a:pt x="727551" y="2091726"/>
                  <a:pt x="268204" y="2177585"/>
                </a:cubicBezTo>
                <a:cubicBezTo>
                  <a:pt x="-191143" y="2263444"/>
                  <a:pt x="32091" y="2214075"/>
                  <a:pt x="255325" y="216470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75531" y="4233182"/>
            <a:ext cx="728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Рис.2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1" y="4023472"/>
            <a:ext cx="728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Рис.1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88173" y="3226997"/>
            <a:ext cx="728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Рис.3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66817" y="5086054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Рис.3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1732116" y="5110711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38243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62997" y="122729"/>
            <a:ext cx="56889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Какой из углов острый?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9361" y="5086054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4405" y="3504956"/>
            <a:ext cx="728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Рис.2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62997" y="3474902"/>
            <a:ext cx="728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Рис.1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87949" y="3500029"/>
            <a:ext cx="728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Рис.3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4466817" y="5086054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Рис.3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32115" y="5110711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59632" y="2132856"/>
            <a:ext cx="671075" cy="100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17828" y="3140968"/>
            <a:ext cx="1142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46836" y="1988840"/>
            <a:ext cx="0" cy="11307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6836" y="3108091"/>
            <a:ext cx="1142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375844" y="2348880"/>
            <a:ext cx="1124245" cy="7864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358085" y="3132372"/>
            <a:ext cx="1142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D:\мои документы\рисунки\нов картинки и аниме\av-1363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87949" y="144586"/>
            <a:ext cx="1718874" cy="18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8996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23299" y="122729"/>
            <a:ext cx="5368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Какой из углов тупой?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9361" y="5086054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4405" y="3504956"/>
            <a:ext cx="728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Рис.2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62997" y="3474902"/>
            <a:ext cx="728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Рис.1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87949" y="3500029"/>
            <a:ext cx="7280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Рис.3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66817" y="5086054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Рис.3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1732115" y="5110711"/>
            <a:ext cx="1143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59632" y="2132856"/>
            <a:ext cx="671075" cy="100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17828" y="3140968"/>
            <a:ext cx="1142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46836" y="1988840"/>
            <a:ext cx="0" cy="11307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6836" y="3108091"/>
            <a:ext cx="1142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375844" y="2348880"/>
            <a:ext cx="1124245" cy="7864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358085" y="3132372"/>
            <a:ext cx="1142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D:\мои документы\рисунки\нов картинки и аниме\av-1363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29457" y="150648"/>
            <a:ext cx="1914543" cy="20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60615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6934" y="476672"/>
            <a:ext cx="78296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Чего больше 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-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фруктов или ягод?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5796136" y="4293096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D:\мои документы\рисунки\1288149235_23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5F6FA"/>
              </a:clrFrom>
              <a:clrTo>
                <a:srgbClr val="F5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253" y="1412776"/>
            <a:ext cx="3613584" cy="24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мои документы\рисунки\1266979599_a74434ba80aa-ryerryiryos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529" y="1177878"/>
            <a:ext cx="2967887" cy="28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68356" y="3792881"/>
            <a:ext cx="848060" cy="471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3821" y="4912451"/>
            <a:ext cx="759854" cy="97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мои документы\рисунки\pear1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224" y="4685034"/>
            <a:ext cx="1340830" cy="13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20927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921" y="476672"/>
            <a:ext cx="8617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Чего </a:t>
            </a:r>
            <a:r>
              <a:rPr lang="kk-KZ" sz="4000" b="1" dirty="0" smtClean="0">
                <a:ln/>
                <a:solidFill>
                  <a:schemeClr val="accent3"/>
                </a:solidFill>
              </a:rPr>
              <a:t>меньше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-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фруктов или овощей?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5796136" y="4293096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04248" y="3821832"/>
            <a:ext cx="848060" cy="471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мои документы\рисунки\openphotonet_tomatoes-0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82153"/>
            <a:ext cx="4608512" cy="345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рисунки\1256904055_oranges-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618" y="803501"/>
            <a:ext cx="4717752" cy="353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енты\рисунки\0_3b3fe_155fc07_X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014" y="4916301"/>
            <a:ext cx="106146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ои документы\рисунки\Продукты\TOMATO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742" y="4851146"/>
            <a:ext cx="1468735" cy="10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10060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25454" y="1800111"/>
            <a:ext cx="78726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Какое число меньше на 1 число 6,</a:t>
            </a:r>
          </a:p>
          <a:p>
            <a:pPr algn="ctr"/>
            <a:r>
              <a:rPr lang="kk-KZ" sz="4000" b="1" dirty="0" smtClean="0">
                <a:ln/>
                <a:solidFill>
                  <a:schemeClr val="accent3"/>
                </a:solidFill>
              </a:rPr>
              <a:t>но больше на 1 число 4?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7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2" name="Picture 2" descr="D:\мои документы\рисунки\нов картинки и аниме\c61_thum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38313"/>
            <a:ext cx="938511" cy="14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71445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25454" y="1800111"/>
            <a:ext cx="78726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Какое число меньше на 1 число 8,</a:t>
            </a:r>
          </a:p>
          <a:p>
            <a:pPr algn="ctr"/>
            <a:r>
              <a:rPr lang="kk-KZ" sz="4000" b="1" dirty="0" smtClean="0">
                <a:ln/>
                <a:solidFill>
                  <a:schemeClr val="accent3"/>
                </a:solidFill>
              </a:rPr>
              <a:t>но больше на 1 число 6?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6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7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8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2" name="Picture 2" descr="D:\мои документы\рисунки\нов картинки и аниме\c61_thum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38313"/>
            <a:ext cx="938511" cy="14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90851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84923" y="125613"/>
            <a:ext cx="49673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Кто самый высокий?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D:\мои документы\рисунки\4499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01" y="833499"/>
            <a:ext cx="2121173" cy="32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мои документы\рисунки\0_6500a_93f90c24_X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480" y="2550070"/>
            <a:ext cx="1234833" cy="142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мои документы\рисунки\нов картинки и аниме\multyashki-122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894" y="1931350"/>
            <a:ext cx="1445707" cy="22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мои документы\рисунки\нов картинки и аниме\multyashki-1227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073" y="4987639"/>
            <a:ext cx="551240" cy="8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мои документы\рисунки\0_6500a_93f90c24_X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818" y="4987639"/>
            <a:ext cx="792786" cy="9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мои документы\рисунки\4499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00" y="4871431"/>
            <a:ext cx="748894" cy="11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63733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рисунки\нов картинки и аниме\63370119_1283114598_2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630" y="1315395"/>
            <a:ext cx="2329799" cy="30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2955" y="188640"/>
            <a:ext cx="76070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 какому замку подойдет ключ?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746139" y="1590501"/>
            <a:ext cx="1756939" cy="2048256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66795" y="2416607"/>
            <a:ext cx="2202527" cy="540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рест 1"/>
          <p:cNvSpPr/>
          <p:nvPr/>
        </p:nvSpPr>
        <p:spPr>
          <a:xfrm>
            <a:off x="7342447" y="2416607"/>
            <a:ext cx="616160" cy="540978"/>
          </a:xfrm>
          <a:prstGeom prst="plus">
            <a:avLst>
              <a:gd name="adj" fmla="val 451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93429" y="2102298"/>
            <a:ext cx="603669" cy="1024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46077" y="4905164"/>
            <a:ext cx="1115342" cy="118813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hlinkshowjump?jump=nextslide"/>
          </p:cNvPr>
          <p:cNvSpPr/>
          <p:nvPr/>
        </p:nvSpPr>
        <p:spPr>
          <a:xfrm>
            <a:off x="4521092" y="4884338"/>
            <a:ext cx="1115342" cy="118813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218685" y="4858531"/>
            <a:ext cx="1115342" cy="118813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Арка 17"/>
          <p:cNvSpPr/>
          <p:nvPr/>
        </p:nvSpPr>
        <p:spPr>
          <a:xfrm>
            <a:off x="2015716" y="5157192"/>
            <a:ext cx="576064" cy="504056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>
            <a:off x="4790731" y="5026574"/>
            <a:ext cx="576064" cy="504056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7488324" y="5026574"/>
            <a:ext cx="576064" cy="504056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ест 20">
            <a:hlinkClick r:id="" action="ppaction://hlinkshowjump?jump=nextslide"/>
          </p:cNvPr>
          <p:cNvSpPr/>
          <p:nvPr/>
        </p:nvSpPr>
        <p:spPr>
          <a:xfrm>
            <a:off x="4770683" y="5331958"/>
            <a:ext cx="616160" cy="540978"/>
          </a:xfrm>
          <a:prstGeom prst="plus">
            <a:avLst>
              <a:gd name="adj" fmla="val 451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>
            <a:off x="2123728" y="5530630"/>
            <a:ext cx="360040" cy="401107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551207" y="5331958"/>
            <a:ext cx="450298" cy="47914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2" idx="1"/>
            <a:endCxn id="5" idx="1"/>
          </p:cNvCxnSpPr>
          <p:nvPr/>
        </p:nvCxnSpPr>
        <p:spPr>
          <a:xfrm flipH="1">
            <a:off x="5366795" y="2687096"/>
            <a:ext cx="19756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83115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56418" y="332656"/>
            <a:ext cx="53158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Каких фигур меньше?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348714" y="1179521"/>
            <a:ext cx="1122135" cy="1008112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15414" y="2924944"/>
            <a:ext cx="1122135" cy="1008112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31022" y="1340768"/>
            <a:ext cx="1122135" cy="1008112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1348714" y="2636912"/>
            <a:ext cx="1423086" cy="1296144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ильный пятиугольник 13"/>
          <p:cNvSpPr/>
          <p:nvPr/>
        </p:nvSpPr>
        <p:spPr>
          <a:xfrm>
            <a:off x="3264938" y="1179521"/>
            <a:ext cx="1423086" cy="1296144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ильный пятиугольник 15"/>
          <p:cNvSpPr/>
          <p:nvPr/>
        </p:nvSpPr>
        <p:spPr>
          <a:xfrm>
            <a:off x="5080469" y="2616648"/>
            <a:ext cx="1423086" cy="1296144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60486" y="1340768"/>
            <a:ext cx="1061410" cy="1008112"/>
          </a:xfrm>
          <a:prstGeom prst="rect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77924" y="2904680"/>
            <a:ext cx="1061410" cy="1008112"/>
          </a:xfrm>
          <a:prstGeom prst="rect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09781" y="5160270"/>
            <a:ext cx="728169" cy="612068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ильный пятиугольник 20"/>
          <p:cNvSpPr/>
          <p:nvPr/>
        </p:nvSpPr>
        <p:spPr>
          <a:xfrm>
            <a:off x="7436721" y="5124236"/>
            <a:ext cx="743816" cy="64807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4799652" y="5211198"/>
            <a:ext cx="524207" cy="561140"/>
          </a:xfrm>
          <a:prstGeom prst="rect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6048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03748" y="15161"/>
            <a:ext cx="5225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Сколько мячей?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D:\мои документы\рисунки\нов картинки и аниме\multyashki-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82847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52928" y="153506"/>
            <a:ext cx="7007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Сколько яблок растет на березе? 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6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0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31157" y="647299"/>
            <a:ext cx="3214993" cy="3816424"/>
            <a:chOff x="3557098" y="620688"/>
            <a:chExt cx="3214993" cy="3816424"/>
          </a:xfrm>
        </p:grpSpPr>
        <p:pic>
          <p:nvPicPr>
            <p:cNvPr id="13314" name="Picture 2" descr="D:\мои документы\рисунки\01labgi0l1238705044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098" y="620688"/>
              <a:ext cx="2970569" cy="37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5436096" y="655425"/>
              <a:ext cx="1327738" cy="11521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444353" y="3284984"/>
              <a:ext cx="1327738" cy="11521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315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912" y="1224148"/>
            <a:ext cx="360040" cy="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892" y="2926585"/>
            <a:ext cx="360040" cy="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115" y="2457491"/>
            <a:ext cx="360040" cy="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430" y="1654561"/>
            <a:ext cx="360040" cy="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892" y="2181308"/>
            <a:ext cx="360040" cy="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446" y="1208895"/>
            <a:ext cx="360040" cy="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91809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44144" y="476672"/>
            <a:ext cx="73447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Какая веревка самая длинная?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338" name="Picture 2" descr="D:\мои документы\рисунки\357759.jpe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9559" y="1641170"/>
            <a:ext cx="7041184" cy="6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ои документы\рисунки\357759.jpe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6801" y="2292031"/>
            <a:ext cx="6320668" cy="58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0696" y="2999917"/>
            <a:ext cx="8132763" cy="79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6183" y="1556104"/>
            <a:ext cx="312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1</a:t>
            </a:r>
            <a:endParaRPr lang="ru-RU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6183" y="2292031"/>
            <a:ext cx="312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2</a:t>
            </a:r>
            <a:endParaRPr lang="ru-RU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6183" y="3191084"/>
            <a:ext cx="312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3</a:t>
            </a:r>
            <a:endParaRPr lang="ru-RU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800854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0130" y="476672"/>
            <a:ext cx="6692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Какой знак надо поставить?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64898" y="4685945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&gt;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27593" y="4685945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&lt;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63420" y="4685945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=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D:\мои документы\рисунки\анимации и картинки\длор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241" y="1340768"/>
            <a:ext cx="2156222" cy="27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95936" y="2204864"/>
            <a:ext cx="1728192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D:\мои документы\рисунки\анимации и картинки\нек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351" y="1491328"/>
            <a:ext cx="2244265" cy="238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27185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0130" y="476672"/>
            <a:ext cx="6692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Какой знак надо поставить?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1864898" y="4685945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&gt;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7467" y="4685945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&lt;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27260" y="4717914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=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5936" y="2204864"/>
            <a:ext cx="1728192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мои документы\рисунки\анимации и картинки\Multi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025" y="1988840"/>
            <a:ext cx="2326778" cy="17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рисунки\нов картинки и аниме\c1070814d8e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146" y="1851460"/>
            <a:ext cx="2551759" cy="178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05485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0130" y="476672"/>
            <a:ext cx="6692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Какой знак надо поставить?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2867" y="4717914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&gt;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7467" y="4685945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&lt;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1834939" y="4717914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=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5936" y="2204864"/>
            <a:ext cx="1728192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мои документы\рисунки\анимации и картинки\multfilm-12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80148"/>
            <a:ext cx="2729552" cy="27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рисунки\дидактический материал по предметам\VINIPUH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2818" y="1628799"/>
            <a:ext cx="2629297" cy="24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75572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83302" y="122883"/>
            <a:ext cx="32442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Чья тетрадь?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D:\мои документы\рисунки\нов картинки и аниме\knigi-1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25" y="830769"/>
            <a:ext cx="1404987" cy="10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080377">
            <a:off x="4294958" y="863351"/>
            <a:ext cx="4860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8" name="Picture 4" descr="D:\мои документы\рисунки\анимации и картинки\opr00N8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689129"/>
            <a:ext cx="1523914" cy="25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мои документы\рисунки\анимации и картинки\opr00N8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07868" y="607605"/>
            <a:ext cx="1535939" cy="239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90918"/>
              </p:ext>
            </p:extLst>
          </p:nvPr>
        </p:nvGraphicFramePr>
        <p:xfrm>
          <a:off x="1177870" y="2999234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150" name="Picture 6" descr="D:\мои документы\рисунки\анимации и картинки\opr00N7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786" y="1452036"/>
            <a:ext cx="2019382" cy="24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703062"/>
              </p:ext>
            </p:extLst>
          </p:nvPr>
        </p:nvGraphicFramePr>
        <p:xfrm>
          <a:off x="4175125" y="3951025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16303"/>
              </p:ext>
            </p:extLst>
          </p:nvPr>
        </p:nvGraphicFramePr>
        <p:xfrm>
          <a:off x="7091769" y="3228984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" name="Picture 4" descr="D:\мои документы\рисунки\анимации и картинки\opr00N8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034" y="4923016"/>
            <a:ext cx="583444" cy="9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мои документы\рисунки\анимации и картинки\opr00N7T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434" y="4822651"/>
            <a:ext cx="893977" cy="107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мои документы\рисунки\анимации и картинки\opr00N8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41866" y="4958178"/>
            <a:ext cx="601913" cy="9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76476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36756" y="122883"/>
            <a:ext cx="35373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Чья машинка?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35059"/>
              </p:ext>
            </p:extLst>
          </p:nvPr>
        </p:nvGraphicFramePr>
        <p:xfrm>
          <a:off x="1177870" y="2999234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70733"/>
              </p:ext>
            </p:extLst>
          </p:nvPr>
        </p:nvGraphicFramePr>
        <p:xfrm>
          <a:off x="4175125" y="3951025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27007"/>
              </p:ext>
            </p:extLst>
          </p:nvPr>
        </p:nvGraphicFramePr>
        <p:xfrm>
          <a:off x="7091769" y="3228984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171" name="Picture 3" descr="D:\мои документы\рисунки\M5661    uhepjdb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908719"/>
            <a:ext cx="1203743" cy="12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0021" y="830768"/>
            <a:ext cx="3897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3600" b="1" cap="all" spc="0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6" name="Picture 8" descr="D:\мои документы\рисунки\нов картинки и аниме\x_2140a7dd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041" y="817798"/>
            <a:ext cx="1436743" cy="19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мои документы\рисунки\нов картинки и аниме\x_560a7cbb.jp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2640" y="1988840"/>
            <a:ext cx="2042981" cy="19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D:\мои документы\рисунки\дидактический материал по предметам\mickey-mouse-4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136825"/>
            <a:ext cx="1473894" cy="20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D:\мои документы\рисунки\дидактический материал по предметам\mickey-mouse-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815" y="4941168"/>
            <a:ext cx="851445" cy="11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D:\мои документы\рисунки\нов картинки и аниме\x_560a7cbb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6293" y="4927323"/>
            <a:ext cx="1021491" cy="9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:\мои документы\рисунки\нов картинки и аниме\Tom-and-Jerry-003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98172" y="5026990"/>
            <a:ext cx="680190" cy="8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85807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39422" y="0"/>
            <a:ext cx="73974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Кто быстрей доберётся до конфет? 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D:\мои документы\рисунки\cobra_snake_slithering_hb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91279" y="652961"/>
            <a:ext cx="688009" cy="82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мои документы\рисунки\нов картинки и аниме\multyashki-226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191" y="1567209"/>
            <a:ext cx="1542183" cy="14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мои документы\рисунки\нов картинки и аниме\multyashki-117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5189" y="3035955"/>
            <a:ext cx="1289316" cy="13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мои документы\рисунки\motivator-578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3339" y="1620598"/>
            <a:ext cx="2269930" cy="17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624527" y="1015199"/>
            <a:ext cx="320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3605" y="2420888"/>
            <a:ext cx="320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0357" y="3870208"/>
            <a:ext cx="320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1897691" y="4692156"/>
            <a:ext cx="6815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97328" y="4685945"/>
            <a:ext cx="6815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58547" y="4679277"/>
            <a:ext cx="6815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058567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95875" y="0"/>
            <a:ext cx="7084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Кто быстрей доберётся до торта? 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24527" y="1015199"/>
            <a:ext cx="320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3605" y="2420888"/>
            <a:ext cx="320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0357" y="3870208"/>
            <a:ext cx="320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97328" y="4685945"/>
            <a:ext cx="6815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Прямоугольник 19">
            <a:hlinkClick r:id="" action="ppaction://hlinkshowjump?jump=nextslide"/>
          </p:cNvPr>
          <p:cNvSpPr/>
          <p:nvPr/>
        </p:nvSpPr>
        <p:spPr>
          <a:xfrm>
            <a:off x="7407600" y="4675348"/>
            <a:ext cx="6815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62949" y="4730793"/>
            <a:ext cx="6815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D:\мои документы\рисунки\cake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5F3F8"/>
              </a:clrFrom>
              <a:clrTo>
                <a:srgbClr val="F5F3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816468"/>
            <a:ext cx="2185986" cy="23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ои документы\рисунки\9936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67021" y="1896850"/>
            <a:ext cx="1273451" cy="11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мои документы\рисунки\нов картинки и аниме\3976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932" y="3002612"/>
            <a:ext cx="1143717" cy="129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мои документы\рисунки\нов картинки и аниме\0_7505c_d00e9169_XL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644" y="482096"/>
            <a:ext cx="1527870" cy="152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09905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8316" y="476672"/>
            <a:ext cx="6396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Сколько фигур не хватает?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139952" y="2924944"/>
            <a:ext cx="1368152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115725" y="1916832"/>
            <a:ext cx="3384376" cy="2016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19700499">
            <a:off x="2843808" y="3068960"/>
            <a:ext cx="720080" cy="720080"/>
          </a:xfrm>
          <a:prstGeom prst="rect">
            <a:avLst/>
          </a:prstGeom>
          <a:solidFill>
            <a:srgbClr val="26D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700499">
            <a:off x="3647891" y="2590196"/>
            <a:ext cx="720080" cy="720080"/>
          </a:xfrm>
          <a:prstGeom prst="rect">
            <a:avLst/>
          </a:prstGeom>
          <a:solidFill>
            <a:srgbClr val="26D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791436">
            <a:off x="5490396" y="1552864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59916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0672" y="40918"/>
            <a:ext cx="6171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Сколько 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принцесс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7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6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2" name="Picture 2" descr="D:\мои документы\рисунки\анимации и картинки\disney_37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482" y="964248"/>
            <a:ext cx="6226083" cy="36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79221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8316" y="476672"/>
            <a:ext cx="6396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Сколько фигур не хватает?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139952" y="2924944"/>
            <a:ext cx="1368152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987824" y="2888940"/>
            <a:ext cx="3888432" cy="36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68239" y="2085237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40865" y="2327621"/>
            <a:ext cx="535650" cy="540060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08104" y="2327621"/>
            <a:ext cx="535650" cy="540060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97767" y="2348880"/>
            <a:ext cx="535650" cy="540060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21976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8316" y="476672"/>
            <a:ext cx="6396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Сколько фигур не хватает?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139952" y="2924944"/>
            <a:ext cx="1368152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97790" y="1844824"/>
            <a:ext cx="4566497" cy="216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1478335">
            <a:off x="3609827" y="1665582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авильный пятиугольник 7"/>
          <p:cNvSpPr/>
          <p:nvPr/>
        </p:nvSpPr>
        <p:spPr>
          <a:xfrm rot="1536914">
            <a:off x="5832952" y="2730830"/>
            <a:ext cx="806439" cy="799460"/>
          </a:xfrm>
          <a:prstGeom prst="pentagon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 rot="1536914">
            <a:off x="6610267" y="3070569"/>
            <a:ext cx="806439" cy="799460"/>
          </a:xfrm>
          <a:prstGeom prst="pentagon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 rot="1536914">
            <a:off x="5031433" y="2339003"/>
            <a:ext cx="806439" cy="829837"/>
          </a:xfrm>
          <a:prstGeom prst="pentagon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rot="1626242">
            <a:off x="2857015" y="1376611"/>
            <a:ext cx="826444" cy="717884"/>
          </a:xfrm>
          <a:prstGeom prst="hexagon">
            <a:avLst>
              <a:gd name="adj" fmla="val 30455"/>
              <a:gd name="v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90980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8576" y="8857"/>
            <a:ext cx="78758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Помоги медвежонку найти пустую бочку.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На ней написано нечетное число. </a:t>
            </a:r>
            <a:br>
              <a:rPr lang="ru-RU" sz="3200" b="1" dirty="0" smtClean="0">
                <a:ln/>
                <a:solidFill>
                  <a:schemeClr val="accent3"/>
                </a:solidFill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</a:rPr>
              <a:t>Какое </a:t>
            </a:r>
            <a:r>
              <a:rPr lang="ru-RU" sz="3200" b="1" smtClean="0">
                <a:ln/>
                <a:solidFill>
                  <a:schemeClr val="accent3"/>
                </a:solidFill>
              </a:rPr>
              <a:t>число написано на 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ней?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8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>
            <a:hlinkClick r:id="" action="ppaction://hlinkshowjump?jump=nextslide"/>
          </p:cNvPr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D:\мои документы\рисунки\нов картинки и аниме\multyashki-22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576" y="1367912"/>
            <a:ext cx="1789603" cy="228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рисунки\kadywkner5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746" y="1391424"/>
            <a:ext cx="1850527" cy="18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мои документы\рисунки\kadywkner5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098" y="2572555"/>
            <a:ext cx="1850527" cy="18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мои документы\рисунки\kadywkner5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781" y="1367912"/>
            <a:ext cx="1850527" cy="18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мои документы\рисунки\kadywkner5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988840"/>
            <a:ext cx="1850527" cy="18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99110" y="21108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5551" y="1983865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03881" y="258810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78882" y="3191978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75510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13230" y="210195"/>
            <a:ext cx="74970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В какую розетку можно включить утюг?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7358350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59743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D:\мои документы\рисунки\image3374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450" y="1340768"/>
            <a:ext cx="2965209" cy="29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3290099" y="1376148"/>
            <a:ext cx="1575767" cy="2147402"/>
          </a:xfrm>
          <a:custGeom>
            <a:avLst/>
            <a:gdLst>
              <a:gd name="connsiteX0" fmla="*/ 0 w 1371361"/>
              <a:gd name="connsiteY0" fmla="*/ 318189 h 1850775"/>
              <a:gd name="connsiteX1" fmla="*/ 695460 w 1371361"/>
              <a:gd name="connsiteY1" fmla="*/ 21975 h 1850775"/>
              <a:gd name="connsiteX2" fmla="*/ 862885 w 1371361"/>
              <a:gd name="connsiteY2" fmla="*/ 846222 h 1850775"/>
              <a:gd name="connsiteX3" fmla="*/ 1094705 w 1371361"/>
              <a:gd name="connsiteY3" fmla="*/ 1657591 h 1850775"/>
              <a:gd name="connsiteX4" fmla="*/ 1352282 w 1371361"/>
              <a:gd name="connsiteY4" fmla="*/ 1825017 h 1850775"/>
              <a:gd name="connsiteX5" fmla="*/ 1352282 w 1371361"/>
              <a:gd name="connsiteY5" fmla="*/ 1837896 h 1850775"/>
              <a:gd name="connsiteX6" fmla="*/ 1352282 w 1371361"/>
              <a:gd name="connsiteY6" fmla="*/ 1850775 h 1850775"/>
              <a:gd name="connsiteX7" fmla="*/ 1352282 w 1371361"/>
              <a:gd name="connsiteY7" fmla="*/ 1837896 h 185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361" h="1850775">
                <a:moveTo>
                  <a:pt x="0" y="318189"/>
                </a:moveTo>
                <a:cubicBezTo>
                  <a:pt x="275823" y="126079"/>
                  <a:pt x="551646" y="-66030"/>
                  <a:pt x="695460" y="21975"/>
                </a:cubicBezTo>
                <a:cubicBezTo>
                  <a:pt x="839274" y="109980"/>
                  <a:pt x="796344" y="573619"/>
                  <a:pt x="862885" y="846222"/>
                </a:cubicBezTo>
                <a:cubicBezTo>
                  <a:pt x="929426" y="1118825"/>
                  <a:pt x="1013139" y="1494459"/>
                  <a:pt x="1094705" y="1657591"/>
                </a:cubicBezTo>
                <a:cubicBezTo>
                  <a:pt x="1176271" y="1820723"/>
                  <a:pt x="1309353" y="1794966"/>
                  <a:pt x="1352282" y="1825017"/>
                </a:cubicBezTo>
                <a:cubicBezTo>
                  <a:pt x="1395211" y="1855068"/>
                  <a:pt x="1352282" y="1837896"/>
                  <a:pt x="1352282" y="1837896"/>
                </a:cubicBezTo>
                <a:lnTo>
                  <a:pt x="1352282" y="1850775"/>
                </a:lnTo>
                <a:lnTo>
                  <a:pt x="1352282" y="1837896"/>
                </a:lnTo>
              </a:path>
            </a:pathLst>
          </a:cu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Хорда 4"/>
          <p:cNvSpPr/>
          <p:nvPr/>
        </p:nvSpPr>
        <p:spPr>
          <a:xfrm rot="1582203">
            <a:off x="4416707" y="3182969"/>
            <a:ext cx="761352" cy="681157"/>
          </a:xfrm>
          <a:prstGeom prst="chord">
            <a:avLst>
              <a:gd name="adj1" fmla="val 2700000"/>
              <a:gd name="adj2" fmla="val 1883601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 rot="7010588">
            <a:off x="5209152" y="3379180"/>
            <a:ext cx="161139" cy="553525"/>
          </a:xfrm>
          <a:prstGeom prst="can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Цилиндр 22"/>
          <p:cNvSpPr/>
          <p:nvPr/>
        </p:nvSpPr>
        <p:spPr>
          <a:xfrm rot="7010588">
            <a:off x="5119359" y="3576041"/>
            <a:ext cx="161139" cy="553525"/>
          </a:xfrm>
          <a:prstGeom prst="can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9723" y="1052736"/>
            <a:ext cx="1032174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88224" y="1052737"/>
            <a:ext cx="988905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31845" y="2157461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07778" y="2238597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26645" y="2238597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42567" y="1052736"/>
            <a:ext cx="988905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520206" y="1502786"/>
            <a:ext cx="194925" cy="1800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921695" y="1502786"/>
            <a:ext cx="194925" cy="1800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6794306" y="1493309"/>
            <a:ext cx="203530" cy="21664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7206539" y="1493309"/>
            <a:ext cx="203530" cy="21664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Шестиугольник 2047"/>
          <p:cNvSpPr/>
          <p:nvPr/>
        </p:nvSpPr>
        <p:spPr>
          <a:xfrm>
            <a:off x="7996312" y="1493309"/>
            <a:ext cx="248095" cy="216649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8392447" y="1493309"/>
            <a:ext cx="248095" cy="216649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84190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53289" y="0"/>
            <a:ext cx="62588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В каком углу сидит мышь?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9782" y="695273"/>
            <a:ext cx="5470530" cy="35283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мои документы\рисунки\анимации и картинки\ддд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606" y="845127"/>
            <a:ext cx="1133698" cy="114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овина рамки 2"/>
          <p:cNvSpPr/>
          <p:nvPr/>
        </p:nvSpPr>
        <p:spPr>
          <a:xfrm>
            <a:off x="1863271" y="4941168"/>
            <a:ext cx="862018" cy="864096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4645047" y="5085184"/>
            <a:ext cx="862018" cy="864096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>
            <a:hlinkClick r:id="" action="ppaction://hlinkshowjump?jump=nextslide"/>
          </p:cNvPr>
          <p:cNvSpPr/>
          <p:nvPr/>
        </p:nvSpPr>
        <p:spPr>
          <a:xfrm rot="5400000">
            <a:off x="7309343" y="4977172"/>
            <a:ext cx="862018" cy="864096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45224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22005" y="0"/>
            <a:ext cx="65214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В каком углу сидит собака?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9782" y="695273"/>
            <a:ext cx="5470530" cy="35283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овина рамки 2">
            <a:hlinkClick r:id="" action="ppaction://hlinkshowjump?jump=nextslide"/>
          </p:cNvPr>
          <p:cNvSpPr/>
          <p:nvPr/>
        </p:nvSpPr>
        <p:spPr>
          <a:xfrm rot="16200000">
            <a:off x="1863271" y="4941168"/>
            <a:ext cx="862018" cy="864096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4645047" y="5085184"/>
            <a:ext cx="862018" cy="864096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5400000">
            <a:off x="7309343" y="4977172"/>
            <a:ext cx="862018" cy="864096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ои документы\рисунки\анимации и картинки\multfilm-186.gif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82" y="2780928"/>
            <a:ext cx="10001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84248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6260" y="0"/>
            <a:ext cx="7312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Какую рыбку словил медведь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ои документы\рисунки\нов картинки и аниме\78122348_large_4453296_skazka_2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3571" y="707886"/>
            <a:ext cx="3977143" cy="29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рисунки\нов картинки и аниме\x_26be3b67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072" y="1610648"/>
            <a:ext cx="1102998" cy="16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рисунки\анимации и картинки\Multi6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979" y="710908"/>
            <a:ext cx="1030237" cy="8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и документы\рисунки\нов картинки и аниме\00191454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965" y="3196366"/>
            <a:ext cx="1103172" cy="9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21715"/>
              </p:ext>
            </p:extLst>
          </p:nvPr>
        </p:nvGraphicFramePr>
        <p:xfrm>
          <a:off x="5328578" y="1806064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21778" y="1806064"/>
            <a:ext cx="4739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82870"/>
              </p:ext>
            </p:extLst>
          </p:nvPr>
        </p:nvGraphicFramePr>
        <p:xfrm>
          <a:off x="5452923" y="4182224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498092"/>
              </p:ext>
            </p:extLst>
          </p:nvPr>
        </p:nvGraphicFramePr>
        <p:xfrm>
          <a:off x="7123598" y="3302809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" name="Picture 4" descr="D:\мои документы\рисунки\анимации и картинки\Multi6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164" y="5037682"/>
            <a:ext cx="940543" cy="8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мои документы\рисунки\нов картинки и аниме\00191454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770" y="4870795"/>
            <a:ext cx="1103172" cy="9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мои документы\рисунки\нов картинки и аниме\x_26be3b67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08" y="4832712"/>
            <a:ext cx="820896" cy="12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88670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4748" y="332656"/>
            <a:ext cx="58288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МОЛОДЕЦ!!!</a:t>
            </a:r>
            <a:endParaRPr lang="ru-RU" sz="8000" b="1" cap="none" spc="0" dirty="0">
              <a:ln w="11430"/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9" name="Picture 5" descr="D:\мои документы\рисунки\нов картинки и аниме\6096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91686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215746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80576" y="476672"/>
            <a:ext cx="80718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Кто нах0дится слева от черепахи?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5868144" y="4365104"/>
            <a:ext cx="2859522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мои документы\рисунки\нов картинки и аниме\0_8c633_9b98c236_X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670" y="1412776"/>
            <a:ext cx="2191590" cy="21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рисунки\нов картинки и аниме\0e3c2bdb3f51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248" y="1484785"/>
            <a:ext cx="2066358" cy="20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рисунки\нов картинки и аниме\73514943_4113774_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251" y="1052736"/>
            <a:ext cx="2392415" cy="23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мои документы\рисунки\нов картинки и аниме\0e3c2bdb3f51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849" y="4886173"/>
            <a:ext cx="1033179" cy="10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мои документы\рисунки\нов картинки и аниме\73514943_4113774_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502" y="4811116"/>
            <a:ext cx="1196208" cy="11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948903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00253" y="332656"/>
            <a:ext cx="74324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Какая бабочка самая большая?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1681622" y="5076560"/>
            <a:ext cx="1244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Рис.2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D:\мои документы\рисунки\анимации и картинки\Babochki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586" y="1790194"/>
            <a:ext cx="16764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рисунки\анимации и картинки\Babochki7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381" y="1340768"/>
            <a:ext cx="1885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документы\рисунки\анимации и картинки\Babochki7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253" y="908720"/>
            <a:ext cx="30861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4477" y="3752305"/>
            <a:ext cx="7986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Рис.1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8077" y="3965263"/>
            <a:ext cx="7986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Рис.2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9406" y="3785240"/>
            <a:ext cx="7970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Рис.3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9630" y="5117481"/>
            <a:ext cx="1244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Рис.3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55786" y="5132644"/>
            <a:ext cx="1244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Рис.1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54568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2056455" y="43965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7350" y="476672"/>
            <a:ext cx="80182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Кто нах0дится справа от Винни-пуха? 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6084168" y="438419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2540146" y="5105144"/>
            <a:ext cx="14173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Тигра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D:\мои документы\рисунки\нов картинки и аниме\multyashki-1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211" y="1414104"/>
            <a:ext cx="2153957" cy="25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рисунки\анимации и картинки\Multi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737761"/>
            <a:ext cx="1160951" cy="204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ои документы\рисунки\анимации и картинки\Рисунок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37" y="1556792"/>
            <a:ext cx="2728785" cy="23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435245" y="5102485"/>
            <a:ext cx="1818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Пятачок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40918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79000" y="476672"/>
            <a:ext cx="62749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Какой фигуры не хватает?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75094"/>
              </p:ext>
            </p:extLst>
          </p:nvPr>
        </p:nvGraphicFramePr>
        <p:xfrm>
          <a:off x="3193513" y="1412776"/>
          <a:ext cx="3736485" cy="275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495"/>
                <a:gridCol w="1245495"/>
                <a:gridCol w="1245495"/>
              </a:tblGrid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563888" y="1628800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02916" y="2492896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878203" y="1700808"/>
            <a:ext cx="447607" cy="43204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628116" y="2636912"/>
            <a:ext cx="447607" cy="43204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773724" y="3429000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02916" y="1628800"/>
            <a:ext cx="513300" cy="504056"/>
          </a:xfrm>
          <a:prstGeom prst="rect">
            <a:avLst/>
          </a:prstGeom>
          <a:solidFill>
            <a:srgbClr val="26D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45356" y="2492896"/>
            <a:ext cx="513300" cy="504056"/>
          </a:xfrm>
          <a:prstGeom prst="rect">
            <a:avLst/>
          </a:prstGeom>
          <a:solidFill>
            <a:srgbClr val="26D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474342"/>
            <a:ext cx="513300" cy="504056"/>
          </a:xfrm>
          <a:prstGeom prst="rect">
            <a:avLst/>
          </a:prstGeom>
          <a:solidFill>
            <a:srgbClr val="26D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00964" y="3209200"/>
            <a:ext cx="4780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?</a:t>
            </a:r>
            <a:endParaRPr lang="ru-RU" sz="6000" b="1" cap="all" spc="0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47098" y="5157192"/>
            <a:ext cx="513300" cy="504056"/>
          </a:xfrm>
          <a:prstGeom prst="rect">
            <a:avLst/>
          </a:prstGeom>
          <a:solidFill>
            <a:srgbClr val="26D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82592" y="512118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hlinkClick r:id="" action="ppaction://hlinkshowjump?jump=nextslide"/>
          </p:cNvPr>
          <p:cNvSpPr/>
          <p:nvPr/>
        </p:nvSpPr>
        <p:spPr>
          <a:xfrm>
            <a:off x="7556838" y="5157192"/>
            <a:ext cx="447607" cy="43204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35084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64533" y="476672"/>
            <a:ext cx="5903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Какой ягоды не хватает?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38298"/>
              </p:ext>
            </p:extLst>
          </p:nvPr>
        </p:nvGraphicFramePr>
        <p:xfrm>
          <a:off x="3193513" y="1184558"/>
          <a:ext cx="3736485" cy="3036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495"/>
                <a:gridCol w="1245495"/>
                <a:gridCol w="1245495"/>
              </a:tblGrid>
              <a:tr h="1012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21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21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22748" y="2195898"/>
            <a:ext cx="4780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?</a:t>
            </a:r>
            <a:endParaRPr lang="ru-RU" sz="60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5362" name="Picture 2" descr="D:\мои документы\рисунки\115911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3564" y="1184558"/>
            <a:ext cx="936104" cy="104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мои документы\рисунки\11591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3704" y="4886841"/>
            <a:ext cx="936104" cy="104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мои документы\рисунки\115911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3844" y="3203756"/>
            <a:ext cx="936104" cy="104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мои документы\рисунки\ezevika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489" y="1184558"/>
            <a:ext cx="1133646" cy="11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мои документы\рисунки\ezevika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073" y="2163611"/>
            <a:ext cx="1133646" cy="11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мои документы\рисунки\ezevika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054" y="3218692"/>
            <a:ext cx="1133646" cy="11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мои документы\рисунки\ezevika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533" y="4893546"/>
            <a:ext cx="1133646" cy="11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мои документы\рисунки\анимации и картинки\Frukti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104" y="1183991"/>
            <a:ext cx="1134213" cy="11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мои документы\рисунки\анимации и картинки\Frukti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558" y="2176344"/>
            <a:ext cx="1120913" cy="11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мои документы\рисунки\анимации и картинки\Frukti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622" y="3188251"/>
            <a:ext cx="1164087" cy="11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D:\мои документы\рисунки\анимации и картинки\Frukti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520" y="4857141"/>
            <a:ext cx="1206455" cy="12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47613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5185" y="476672"/>
            <a:ext cx="79426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Какое ведёрко самое маленькое?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D:\мои документы\рисунки\1125120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1722" y="1845130"/>
            <a:ext cx="2164128" cy="22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мои документы\рисунки\6def470c-2bfb-11df-9323-00151786f894 - копия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4820" y="2067156"/>
            <a:ext cx="2112612" cy="17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мои документы\рисунки\57580 - копия.jp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0264" y="1567966"/>
            <a:ext cx="2756079" cy="25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719718" y="5212037"/>
            <a:ext cx="684076" cy="619775"/>
          </a:xfrm>
          <a:prstGeom prst="ellipse">
            <a:avLst/>
          </a:prstGeom>
          <a:solidFill>
            <a:srgbClr val="FF7B21"/>
          </a:solidFill>
          <a:ln>
            <a:solidFill>
              <a:srgbClr val="FF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7457970" y="5231569"/>
            <a:ext cx="684076" cy="619775"/>
          </a:xfrm>
          <a:prstGeom prst="ellipse">
            <a:avLst/>
          </a:prstGeom>
          <a:solidFill>
            <a:srgbClr val="FF1D78"/>
          </a:solidFill>
          <a:ln>
            <a:solidFill>
              <a:srgbClr val="FF1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61710" y="5157409"/>
            <a:ext cx="684076" cy="6197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5198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455</TotalTime>
  <Words>359</Words>
  <Application>Microsoft Office PowerPoint</Application>
  <PresentationFormat>Экран (4:3)</PresentationFormat>
  <Paragraphs>178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51</cp:revision>
  <dcterms:created xsi:type="dcterms:W3CDTF">2012-05-08T17:23:13Z</dcterms:created>
  <dcterms:modified xsi:type="dcterms:W3CDTF">2012-05-13T10:21:10Z</dcterms:modified>
</cp:coreProperties>
</file>