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1"/>
  </p:sldMasterIdLst>
  <p:notesMasterIdLst>
    <p:notesMasterId r:id="rId22"/>
  </p:notesMasterIdLst>
  <p:sldIdLst>
    <p:sldId id="256" r:id="rId2"/>
    <p:sldId id="298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9" r:id="rId15"/>
    <p:sldId id="274" r:id="rId16"/>
    <p:sldId id="275" r:id="rId17"/>
    <p:sldId id="277" r:id="rId18"/>
    <p:sldId id="278" r:id="rId19"/>
    <p:sldId id="297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05" autoAdjust="0"/>
  </p:normalViewPr>
  <p:slideViewPr>
    <p:cSldViewPr>
      <p:cViewPr>
        <p:scale>
          <a:sx n="60" d="100"/>
          <a:sy n="60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E1C7-2A38-4E9A-B2F6-C3C2D4C9F10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50CC-5722-4E27-B33B-6411DAFB9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7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1A1494C-DDCE-456A-A0B3-D6066836B90B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DC3E37-D289-4D02-96D7-4524B712E8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24936" cy="2520280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Математическая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Викторина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для воспитателей </a:t>
            </a:r>
            <a:r>
              <a:rPr lang="ru-RU" sz="3600" dirty="0">
                <a:solidFill>
                  <a:srgbClr val="7030A0"/>
                </a:solidFill>
              </a:rPr>
              <a:t>МДОУ «Алёнушка»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013176"/>
            <a:ext cx="5544616" cy="1224136"/>
          </a:xfrm>
        </p:spPr>
        <p:txBody>
          <a:bodyPr>
            <a:normAutofit fontScale="9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S Goose" pitchFamily="2" charset="-52"/>
              </a:rPr>
              <a:t>Подготовила  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S Goose" pitchFamily="2" charset="-52"/>
              </a:rPr>
              <a:t>Мосеева Светлана Анатольевна 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S Goose" pitchFamily="2" charset="-52"/>
              </a:rPr>
              <a:t>2012г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DS Goose" pitchFamily="2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404664"/>
                <a:ext cx="7776864" cy="1435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32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32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-BR" sz="32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3200" b="1" i="0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-BR" sz="32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3200" b="1" i="0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4664"/>
                <a:ext cx="7776864" cy="14350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490201"/>
            <a:ext cx="22621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4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7094"/>
            <a:ext cx="397575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Дорогой – пять, а прямо десять</a:t>
            </a:r>
          </a:p>
          <a:p>
            <a:r>
              <a:rPr lang="ru-RU" dirty="0" smtClean="0"/>
              <a:t>Православная церковь о пяти главах.</a:t>
            </a:r>
          </a:p>
          <a:p>
            <a:r>
              <a:rPr lang="ru-RU" dirty="0" smtClean="0"/>
              <a:t>Пуд муки по три рубли; во что </a:t>
            </a:r>
            <a:r>
              <a:rPr lang="ru-RU" dirty="0" err="1" smtClean="0"/>
              <a:t>обойдется</a:t>
            </a:r>
            <a:r>
              <a:rPr lang="ru-RU" dirty="0" smtClean="0"/>
              <a:t> </a:t>
            </a:r>
            <a:r>
              <a:rPr lang="ru-RU" dirty="0" err="1" smtClean="0"/>
              <a:t>пятачная</a:t>
            </a:r>
            <a:r>
              <a:rPr lang="ru-RU" dirty="0" smtClean="0"/>
              <a:t> булка?</a:t>
            </a:r>
          </a:p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ять копеек да денежка стара — много ли стало?</a:t>
            </a:r>
          </a:p>
          <a:p>
            <a:r>
              <a:rPr lang="ru-RU" dirty="0" smtClean="0"/>
              <a:t>В руке пять перстов.</a:t>
            </a:r>
          </a:p>
          <a:p>
            <a:r>
              <a:rPr lang="ru-RU" dirty="0" smtClean="0"/>
              <a:t> На пяти просвирах- обедня</a:t>
            </a:r>
          </a:p>
          <a:p>
            <a:r>
              <a:rPr lang="ru-RU" dirty="0" smtClean="0"/>
              <a:t>Пятое колесо в телеге</a:t>
            </a:r>
          </a:p>
          <a:p>
            <a:r>
              <a:rPr lang="ru-RU" dirty="0" smtClean="0"/>
              <a:t>Знаю как свои 5 пальцев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4217460"/>
            <a:ext cx="2520280" cy="17978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Шестерня бригадирская езда.</a:t>
            </a:r>
          </a:p>
          <a:p>
            <a:r>
              <a:rPr lang="ru-RU" dirty="0" smtClean="0"/>
              <a:t>Шестое чувство</a:t>
            </a:r>
          </a:p>
          <a:p>
            <a:r>
              <a:rPr lang="ru-RU" dirty="0" smtClean="0"/>
              <a:t>Шестой палец</a:t>
            </a:r>
          </a:p>
          <a:p>
            <a:r>
              <a:rPr lang="ru-RU" dirty="0" smtClean="0"/>
              <a:t>У него 6 хитростей и 6 обманов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99284" y="417094"/>
            <a:ext cx="4521188" cy="58968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Семь пятниц на неделе. </a:t>
            </a:r>
          </a:p>
          <a:p>
            <a:r>
              <a:rPr lang="ru-RU" dirty="0" smtClean="0"/>
              <a:t>Семь лет - беда, девять лет - несчастье</a:t>
            </a:r>
          </a:p>
          <a:p>
            <a:r>
              <a:rPr lang="ru-RU" dirty="0" smtClean="0"/>
              <a:t>Семи смертям - не бывать, а одной не миновать. </a:t>
            </a:r>
          </a:p>
          <a:p>
            <a:r>
              <a:rPr lang="ru-RU" dirty="0" smtClean="0"/>
              <a:t>Семеро по лавкам </a:t>
            </a:r>
          </a:p>
          <a:p>
            <a:r>
              <a:rPr lang="ru-RU" dirty="0" smtClean="0"/>
              <a:t>Семь вёрст до небес и все лесом.</a:t>
            </a:r>
          </a:p>
          <a:p>
            <a:r>
              <a:rPr lang="ru-RU" dirty="0" smtClean="0"/>
              <a:t>У семи нянек дитё без глазу. </a:t>
            </a:r>
          </a:p>
          <a:p>
            <a:r>
              <a:rPr lang="ru-RU" dirty="0" smtClean="0"/>
              <a:t>Семь раз поели, а за столом не сидели</a:t>
            </a:r>
          </a:p>
          <a:p>
            <a:r>
              <a:rPr lang="ru-RU" dirty="0" smtClean="0"/>
              <a:t>За семь </a:t>
            </a:r>
            <a:r>
              <a:rPr lang="ru-RU" dirty="0" err="1" smtClean="0"/>
              <a:t>верст</a:t>
            </a:r>
            <a:r>
              <a:rPr lang="ru-RU" dirty="0" smtClean="0"/>
              <a:t> киселя хлебать. </a:t>
            </a:r>
          </a:p>
          <a:p>
            <a:r>
              <a:rPr lang="ru-RU" dirty="0" smtClean="0"/>
              <a:t>Семеро одного не ждут</a:t>
            </a:r>
          </a:p>
          <a:p>
            <a:r>
              <a:rPr lang="ru-RU" dirty="0" smtClean="0"/>
              <a:t>Семеро ворот и все в огород. </a:t>
            </a:r>
          </a:p>
          <a:p>
            <a:r>
              <a:rPr lang="ru-RU" dirty="0" smtClean="0"/>
              <a:t>За семью печатями</a:t>
            </a:r>
          </a:p>
          <a:p>
            <a:r>
              <a:rPr lang="ru-RU" dirty="0" smtClean="0"/>
              <a:t>Семь футов под килем</a:t>
            </a:r>
          </a:p>
          <a:p>
            <a:r>
              <a:rPr lang="ru-RU" dirty="0" smtClean="0"/>
              <a:t>У одной овечки семь пастухов</a:t>
            </a:r>
          </a:p>
          <a:p>
            <a:r>
              <a:rPr lang="ru-RU" dirty="0" smtClean="0"/>
              <a:t>Лук – от семи недуг</a:t>
            </a:r>
          </a:p>
          <a:p>
            <a:r>
              <a:rPr lang="ru-RU" dirty="0" smtClean="0"/>
              <a:t>Один с сошкой, а семеро с ложкой</a:t>
            </a:r>
          </a:p>
          <a:p>
            <a:r>
              <a:rPr lang="ru-RU" dirty="0" smtClean="0"/>
              <a:t>Седьмая вода на киселе. </a:t>
            </a:r>
          </a:p>
          <a:p>
            <a:r>
              <a:rPr lang="ru-RU" dirty="0" smtClean="0"/>
              <a:t>Семь бед - один ответ </a:t>
            </a:r>
          </a:p>
          <a:p>
            <a:r>
              <a:rPr lang="ru-RU" dirty="0" smtClean="0"/>
              <a:t>Семь пядей во лбу </a:t>
            </a:r>
          </a:p>
          <a:p>
            <a:r>
              <a:rPr lang="ru-RU" dirty="0" smtClean="0"/>
              <a:t>Семь пятниц на неделе</a:t>
            </a:r>
          </a:p>
          <a:p>
            <a:r>
              <a:rPr lang="ru-RU" dirty="0" smtClean="0"/>
              <a:t>7 раз отмерь - 1 раз отрежь.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9" y="4955714"/>
            <a:ext cx="1390726" cy="1497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4948690"/>
            <a:ext cx="1247122" cy="1504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043" y="2636912"/>
            <a:ext cx="1121423" cy="15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3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476673"/>
            <a:ext cx="4536504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Десять </a:t>
            </a:r>
            <a:r>
              <a:rPr lang="ru-RU" dirty="0"/>
              <a:t>знающих не стоят одного, который дело делает.</a:t>
            </a:r>
          </a:p>
          <a:p>
            <a:r>
              <a:rPr lang="ru-RU" dirty="0"/>
              <a:t>Дорогой – пять, а прямо десять</a:t>
            </a:r>
          </a:p>
          <a:p>
            <a:r>
              <a:rPr lang="ru-RU" dirty="0"/>
              <a:t>На одного стрелка по десятку загонщиков</a:t>
            </a:r>
          </a:p>
          <a:p>
            <a:r>
              <a:rPr lang="ru-RU" dirty="0"/>
              <a:t>Один год десять лет заел</a:t>
            </a:r>
          </a:p>
          <a:p>
            <a:r>
              <a:rPr lang="ru-RU" dirty="0"/>
              <a:t>Один умный десять безумных </a:t>
            </a:r>
            <a:r>
              <a:rPr lang="ru-RU" dirty="0" smtClean="0"/>
              <a:t>водит</a:t>
            </a:r>
            <a:endParaRPr lang="ru-RU" dirty="0"/>
          </a:p>
          <a:p>
            <a:r>
              <a:rPr lang="ru-RU" dirty="0"/>
              <a:t>Семь сел, один вол, да и тот гол, а десять урядников</a:t>
            </a:r>
          </a:p>
          <a:p>
            <a:r>
              <a:rPr lang="ru-RU" dirty="0"/>
              <a:t>Умный услышит раз, а догадается десять раз</a:t>
            </a:r>
          </a:p>
          <a:p>
            <a:r>
              <a:rPr lang="ru-RU" dirty="0"/>
              <a:t>Чего не сделаешь один, сделают </a:t>
            </a:r>
            <a:r>
              <a:rPr lang="ru-RU" dirty="0" err="1" smtClean="0"/>
              <a:t>десятером</a:t>
            </a:r>
            <a:endParaRPr lang="ru-RU" dirty="0" smtClean="0"/>
          </a:p>
          <a:p>
            <a:r>
              <a:rPr lang="ru-RU" dirty="0" smtClean="0"/>
              <a:t>Пока до начальника </a:t>
            </a:r>
            <a:r>
              <a:rPr lang="ru-RU" dirty="0" err="1" smtClean="0"/>
              <a:t>доберёшся</a:t>
            </a:r>
            <a:r>
              <a:rPr lang="ru-RU" dirty="0" smtClean="0"/>
              <a:t> – 10 раз </a:t>
            </a:r>
            <a:r>
              <a:rPr lang="ru-RU" dirty="0" err="1" smtClean="0"/>
              <a:t>спотыкнешся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4104456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Друзей </a:t>
            </a:r>
            <a:r>
              <a:rPr lang="ru-RU" dirty="0"/>
              <a:t>два, врагов восемь.</a:t>
            </a:r>
          </a:p>
          <a:p>
            <a:r>
              <a:rPr lang="ru-RU" dirty="0"/>
              <a:t>Семь лет молчал, на восьмой вскричал.</a:t>
            </a:r>
          </a:p>
          <a:p>
            <a:r>
              <a:rPr lang="ru-RU" dirty="0"/>
              <a:t>Восьми гривен до рубля не хватает.</a:t>
            </a:r>
          </a:p>
          <a:p>
            <a:r>
              <a:rPr lang="ru-RU" dirty="0"/>
              <a:t>Не сосчитав, не говори "восемь". </a:t>
            </a:r>
          </a:p>
          <a:p>
            <a:r>
              <a:rPr lang="ru-RU" dirty="0"/>
              <a:t>Всем по семь, хозяину восемь, хозяйке - девять, что ровно делит. </a:t>
            </a:r>
          </a:p>
          <a:p>
            <a:r>
              <a:rPr lang="ru-RU" dirty="0"/>
              <a:t>Весна да осень - на дню погод восемь.</a:t>
            </a:r>
          </a:p>
          <a:p>
            <a:r>
              <a:rPr lang="ru-RU" dirty="0" smtClean="0"/>
              <a:t>Осень – перемен восемь</a:t>
            </a:r>
            <a:endParaRPr lang="ru-RU" dirty="0"/>
          </a:p>
          <a:p>
            <a:r>
              <a:rPr lang="ru-RU" dirty="0"/>
              <a:t> 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Девять </a:t>
            </a:r>
            <a:r>
              <a:rPr lang="ru-RU" dirty="0"/>
              <a:t>мышей вместе потянули – крышку с кадушки стянули.</a:t>
            </a:r>
          </a:p>
          <a:p>
            <a:r>
              <a:rPr lang="ru-RU" dirty="0"/>
              <a:t>Уступив однажды, девять раз останешься в выигрыше.</a:t>
            </a:r>
          </a:p>
          <a:p>
            <a:r>
              <a:rPr lang="ru-RU" dirty="0"/>
              <a:t>Девять человек - все равно что десяток. </a:t>
            </a:r>
          </a:p>
          <a:p>
            <a:r>
              <a:rPr lang="ru-RU" dirty="0"/>
              <a:t>Бык стоит девяносто рублей, спесивый человек и девяти копеек не стоит. </a:t>
            </a:r>
          </a:p>
          <a:p>
            <a:r>
              <a:rPr lang="ru-RU" dirty="0"/>
              <a:t>У храбреца десять доблестей: одна - отвага, девять – ловкость.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682" y="2461831"/>
            <a:ext cx="1239286" cy="1301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446990"/>
            <a:ext cx="1152128" cy="1624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185055"/>
            <a:ext cx="1730771" cy="1891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446990"/>
            <a:ext cx="1735274" cy="16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45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394" y="5157192"/>
            <a:ext cx="549275" cy="98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271" y="5157192"/>
            <a:ext cx="603250" cy="98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521" y="5157192"/>
            <a:ext cx="603250" cy="98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385" y="478545"/>
            <a:ext cx="748883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Руки поборют одного, знанье – тысячу.</a:t>
            </a:r>
          </a:p>
          <a:p>
            <a:r>
              <a:rPr lang="ru-RU" sz="2000" dirty="0"/>
              <a:t>Трус </a:t>
            </a:r>
            <a:r>
              <a:rPr lang="ru-RU" sz="2000" dirty="0" smtClean="0"/>
              <a:t>умирает </a:t>
            </a:r>
            <a:r>
              <a:rPr lang="ru-RU" sz="2000" dirty="0"/>
              <a:t>сто </a:t>
            </a:r>
            <a:r>
              <a:rPr lang="ru-RU" sz="2000" dirty="0" smtClean="0"/>
              <a:t>раз</a:t>
            </a:r>
            <a:endParaRPr lang="ru-RU" sz="2000" dirty="0"/>
          </a:p>
          <a:p>
            <a:r>
              <a:rPr lang="ru-RU" sz="2000" dirty="0" smtClean="0"/>
              <a:t>Тысяча </a:t>
            </a:r>
            <a:r>
              <a:rPr lang="ru-RU" sz="2000" dirty="0"/>
              <a:t>друзей – мало, один враг – много (турецкая).</a:t>
            </a:r>
          </a:p>
          <a:p>
            <a:r>
              <a:rPr lang="ru-RU" sz="2000" dirty="0"/>
              <a:t>И тысяча слухов </a:t>
            </a:r>
            <a:r>
              <a:rPr lang="ru-RU" sz="2000" dirty="0" smtClean="0"/>
              <a:t>ещё </a:t>
            </a:r>
            <a:r>
              <a:rPr lang="ru-RU" sz="2000" dirty="0"/>
              <a:t>не правда (монгольская). </a:t>
            </a:r>
          </a:p>
          <a:p>
            <a:r>
              <a:rPr lang="ru-RU" sz="2000" dirty="0"/>
              <a:t>Талантов тысяча, а сердца нет (японская). </a:t>
            </a:r>
          </a:p>
          <a:p>
            <a:r>
              <a:rPr lang="ru-RU" sz="2000" dirty="0"/>
              <a:t>У иноходца тысяча путей, у хитрого тысяча слов (русская). </a:t>
            </a:r>
          </a:p>
          <a:p>
            <a:r>
              <a:rPr lang="ru-RU" sz="2000" dirty="0"/>
              <a:t>И тысяча нарисованных ламп не заменят одной настоящей (японская). </a:t>
            </a:r>
          </a:p>
          <a:p>
            <a:r>
              <a:rPr lang="ru-RU" sz="2000" dirty="0"/>
              <a:t>И через тысячу преград вода все равно </a:t>
            </a:r>
            <a:r>
              <a:rPr lang="ru-RU" sz="2000" dirty="0" smtClean="0"/>
              <a:t>течёт </a:t>
            </a:r>
            <a:r>
              <a:rPr lang="ru-RU" sz="2000" dirty="0"/>
              <a:t>в море (китайская).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5157192"/>
            <a:ext cx="603250" cy="98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34" y="3364485"/>
            <a:ext cx="2160240" cy="27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1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48849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428998"/>
            <a:ext cx="6840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Вы у себя в доме. У всех в доме есть кухня. У всех на кухне есть газовая плита.</a:t>
            </a:r>
          </a:p>
          <a:p>
            <a:pPr algn="ctr"/>
            <a:r>
              <a:rPr lang="ru-RU" sz="2000" dirty="0">
                <a:latin typeface="+mj-lt"/>
              </a:rPr>
              <a:t>Вы заходите на кухню. Подходите к газовой плите. Рядом с плитой находятся газовая колонка и газовая </a:t>
            </a:r>
            <a:r>
              <a:rPr lang="ru-RU" sz="2000" dirty="0" smtClean="0">
                <a:latin typeface="+mj-lt"/>
              </a:rPr>
              <a:t>горелка.</a:t>
            </a:r>
            <a:endParaRPr lang="ru-RU" sz="2000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Вопрос: Что вы вперёд зажжёте?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522920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спичку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0"/>
            <a:ext cx="463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Логические задачи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708317"/>
            <a:ext cx="1968088" cy="19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328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Дядя Васе нравиться синий, а не нравиться красный цвет. </a:t>
            </a:r>
          </a:p>
          <a:p>
            <a:pPr algn="ctr"/>
            <a:r>
              <a:rPr lang="ru-RU" sz="2400" dirty="0">
                <a:latin typeface="+mj-lt"/>
              </a:rPr>
              <a:t>Он любит минтай, но терпеть не может сёмгу.</a:t>
            </a:r>
          </a:p>
          <a:p>
            <a:pPr algn="ctr"/>
            <a:r>
              <a:rPr lang="ru-RU" sz="2400" dirty="0">
                <a:latin typeface="+mj-lt"/>
              </a:rPr>
              <a:t>Его не интересуют короли, его интересуют фараоны</a:t>
            </a:r>
          </a:p>
          <a:p>
            <a:pPr algn="ctr"/>
            <a:r>
              <a:rPr lang="ru-RU" sz="2400" dirty="0">
                <a:latin typeface="+mj-lt"/>
              </a:rPr>
              <a:t>Он смотрит регби, а не футбол. 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>
                <a:latin typeface="+mj-lt"/>
              </a:rPr>
              <a:t>Какая фамилия у дяди Васи: Шаляпин или </a:t>
            </a:r>
            <a:r>
              <a:rPr lang="ru-RU" sz="2400" dirty="0" err="1">
                <a:latin typeface="+mj-lt"/>
              </a:rPr>
              <a:t>Ляпин</a:t>
            </a:r>
            <a:r>
              <a:rPr lang="ru-RU" sz="2400" dirty="0">
                <a:latin typeface="+mj-lt"/>
              </a:rPr>
              <a:t>?</a:t>
            </a:r>
          </a:p>
          <a:p>
            <a:pPr algn="ctr"/>
            <a:endParaRPr lang="ru-RU" sz="2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5293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  <a:latin typeface="Arial Black" pitchFamily="34" charset="0"/>
              </a:rPr>
              <a:t>Ляпин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 (ля) - он предпочитает всё, что начинается на ноты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18305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Что больше весит килограмм воды или килограмм песка?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517232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Они весят одинаково.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857119"/>
            <a:ext cx="266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Десятилетний Вася придумал прибор, с помощью которого можно спокойно проходить сквозь стены и </a:t>
            </a:r>
            <a:r>
              <a:rPr lang="ru-RU" sz="3200" dirty="0" smtClean="0">
                <a:latin typeface="+mj-lt"/>
              </a:rPr>
              <a:t>назвал </a:t>
            </a:r>
            <a:r>
              <a:rPr lang="ru-RU" sz="3200" dirty="0">
                <a:latin typeface="+mj-lt"/>
              </a:rPr>
              <a:t>его очень оригинально</a:t>
            </a:r>
            <a:r>
              <a:rPr lang="ru-RU" sz="3200" dirty="0" smtClean="0">
                <a:latin typeface="+mj-lt"/>
              </a:rPr>
              <a:t>. Как?</a:t>
            </a:r>
            <a:endParaRPr lang="ru-RU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852936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дверь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62237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Назовите существительное, которому соответствует 3 глагола: сулить, платить, охотиться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519203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приданое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Логические загадки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583348"/>
            <a:ext cx="2127870" cy="21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У тёти </a:t>
            </a:r>
            <a:r>
              <a:rPr lang="ru-RU" sz="2800" dirty="0">
                <a:latin typeface="+mj-lt"/>
              </a:rPr>
              <a:t>Гали было 700 рублей. Тётя пошла на рынок и купила яблоки за 200 рублей и груши за 300. Потом тётя Галя пошла в фото-салон. Фотограф сфотографировал её 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и сделал 3 фотографии по 70 </a:t>
            </a:r>
            <a:r>
              <a:rPr lang="ru-RU" sz="2800" dirty="0" smtClean="0">
                <a:latin typeface="+mj-lt"/>
              </a:rPr>
              <a:t>рублей. </a:t>
            </a:r>
            <a:endParaRPr lang="ru-RU" sz="2800" dirty="0">
              <a:latin typeface="+mj-lt"/>
            </a:endParaRPr>
          </a:p>
          <a:p>
            <a:pPr algn="ctr"/>
            <a:r>
              <a:rPr lang="ru-RU" sz="2800" dirty="0">
                <a:latin typeface="+mj-lt"/>
              </a:rPr>
              <a:t>Вопрос: Сколько денег у тёти осталось?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322633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200 рублей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11112"/>
            <a:ext cx="6552728" cy="138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На одном берегу реки стоит охотник.</a:t>
            </a:r>
          </a:p>
          <a:p>
            <a:pPr algn="ctr"/>
            <a:r>
              <a:rPr lang="ru-RU" sz="2800" dirty="0">
                <a:latin typeface="+mj-lt"/>
              </a:rPr>
              <a:t>На другом берегу стоит туалет.</a:t>
            </a:r>
          </a:p>
          <a:p>
            <a:pPr algn="ctr"/>
            <a:r>
              <a:rPr lang="ru-RU" sz="2800" dirty="0">
                <a:latin typeface="+mj-lt"/>
              </a:rPr>
              <a:t>Как ему попасть в туалет?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5196107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Ему нужно снять с плеча ружьё, прицелиться и попасть в туалет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Загадки с подвохом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327523"/>
            <a:ext cx="2605318" cy="20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Что получиться если интеллект и режущий инструмент разбавить без «П» пением?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-355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шарады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979712" y="2453261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Ум – нож –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ение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7772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Возьмём предлог,</a:t>
            </a:r>
          </a:p>
          <a:p>
            <a:pPr algn="ctr"/>
            <a:r>
              <a:rPr lang="ru-RU" sz="3200" dirty="0">
                <a:latin typeface="+mj-lt"/>
              </a:rPr>
              <a:t>Затем оценку в школе,</a:t>
            </a:r>
          </a:p>
          <a:p>
            <a:pPr algn="ctr"/>
            <a:r>
              <a:rPr lang="ru-RU" sz="3200" dirty="0">
                <a:latin typeface="+mj-lt"/>
              </a:rPr>
              <a:t>Получим кое-что смешное</a:t>
            </a:r>
            <a:r>
              <a:rPr lang="ru-RU" sz="2800" dirty="0">
                <a:latin typeface="+mj-lt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52292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При - кол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404988"/>
            <a:ext cx="2960531" cy="24530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298" y="1772816"/>
            <a:ext cx="2587605" cy="17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Каверзные вопросы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48680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Аэроплан пролетев 53 км приземлился на пограничную черту Белоруссии и Украины. Какой стране достанется мотор аэроплана?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10783"/>
            <a:ext cx="6624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мотора у аэроплана 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19555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1. По чему плывёт лодка?</a:t>
            </a:r>
          </a:p>
          <a:p>
            <a:pPr algn="ctr"/>
            <a:r>
              <a:rPr lang="ru-RU" sz="3200" dirty="0">
                <a:latin typeface="+mj-lt"/>
              </a:rPr>
              <a:t>2. От чего 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плывёт лодка?</a:t>
            </a:r>
          </a:p>
          <a:p>
            <a:pPr algn="ctr"/>
            <a:r>
              <a:rPr lang="ru-RU" sz="3200" dirty="0">
                <a:latin typeface="+mj-lt"/>
              </a:rPr>
              <a:t>3. За чем вода в лодке?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765218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1. по воде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2. от берега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3. за бортом</a:t>
            </a:r>
          </a:p>
          <a:p>
            <a:pPr algn="ctr"/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494536"/>
            <a:ext cx="2271885" cy="2271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6" y="4334006"/>
            <a:ext cx="2339751" cy="23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 Кругом </a:t>
            </a:r>
            <a:r>
              <a:rPr lang="ru-RU" dirty="0">
                <a:latin typeface="+mj-lt"/>
              </a:rPr>
              <a:t>вода, а посредине закон. Что это такое? </a:t>
            </a:r>
            <a:r>
              <a:rPr lang="ru-RU" dirty="0" smtClean="0">
                <a:latin typeface="+mj-lt"/>
              </a:rPr>
              <a:t> 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+mj-lt"/>
              </a:rPr>
              <a:t>Прокурор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купается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ctr"/>
            <a:r>
              <a:rPr lang="ru-RU" dirty="0" smtClean="0">
                <a:latin typeface="+mj-lt"/>
              </a:rPr>
              <a:t>Чем </a:t>
            </a:r>
            <a:r>
              <a:rPr lang="ru-RU" dirty="0">
                <a:latin typeface="+mj-lt"/>
              </a:rPr>
              <a:t>отличается рабочий от инженера?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+mj-lt"/>
              </a:rPr>
              <a:t>Рабочий моет руки перед тем, как “сходить” в туалет, а инженер - после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ctr"/>
            <a:r>
              <a:rPr lang="ru-RU" dirty="0" smtClean="0">
                <a:latin typeface="+mj-lt"/>
              </a:rPr>
              <a:t>Что </a:t>
            </a:r>
            <a:r>
              <a:rPr lang="ru-RU" dirty="0">
                <a:latin typeface="+mj-lt"/>
              </a:rPr>
              <a:t>такое меню? </a:t>
            </a:r>
            <a:r>
              <a:rPr lang="ru-RU" dirty="0" smtClean="0">
                <a:latin typeface="+mj-lt"/>
              </a:rPr>
              <a:t>     </a:t>
            </a:r>
          </a:p>
          <a:p>
            <a:pPr algn="ctr"/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Меню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- список блюд, которые только что кончились</a:t>
            </a:r>
          </a:p>
          <a:p>
            <a:pPr algn="ctr"/>
            <a:r>
              <a:rPr lang="ru-RU" dirty="0">
                <a:latin typeface="+mj-lt"/>
              </a:rPr>
              <a:t>Зерно, которое прошло огонь, воду и медные трубы. </a:t>
            </a:r>
            <a:r>
              <a:rPr lang="ru-RU" dirty="0" smtClean="0">
                <a:latin typeface="+mj-lt"/>
              </a:rPr>
              <a:t>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+mj-lt"/>
              </a:rPr>
              <a:t>Самогон</a:t>
            </a:r>
          </a:p>
          <a:p>
            <a:pPr algn="ctr"/>
            <a:r>
              <a:rPr lang="ru-RU" dirty="0" smtClean="0">
                <a:latin typeface="+mj-lt"/>
              </a:rPr>
              <a:t>Бабе </a:t>
            </a:r>
            <a:r>
              <a:rPr lang="ru-RU" dirty="0">
                <a:latin typeface="+mj-lt"/>
              </a:rPr>
              <a:t>скоро сорок лет, - Но прыгает как дурочка. - Дайте правильный ответ. - Кто она?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+mj-lt"/>
              </a:rPr>
              <a:t>Снегурочка</a:t>
            </a:r>
            <a:endParaRPr lang="ru-RU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dirty="0">
                <a:latin typeface="+mj-lt"/>
              </a:rPr>
              <a:t>Не хрен, не морковка - красная головка. </a:t>
            </a:r>
            <a:r>
              <a:rPr lang="ru-RU" dirty="0" smtClean="0">
                <a:latin typeface="+mj-lt"/>
              </a:rPr>
              <a:t>    </a:t>
            </a:r>
          </a:p>
          <a:p>
            <a:pPr algn="ctr"/>
            <a:r>
              <a:rPr lang="ru-RU" dirty="0" smtClean="0">
                <a:latin typeface="+mj-lt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Пионер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пилотке</a:t>
            </a:r>
          </a:p>
          <a:p>
            <a:pPr algn="ctr"/>
            <a:r>
              <a:rPr lang="ru-RU" dirty="0" err="1" smtClean="0">
                <a:latin typeface="+mj-lt"/>
              </a:rPr>
              <a:t>Шел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охотник мимо башни с часами. Достал ружье и выстрелил. Куда он попал?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+mj-lt"/>
              </a:rPr>
              <a:t>В милицию.</a:t>
            </a:r>
          </a:p>
          <a:p>
            <a:pPr algn="ctr"/>
            <a:r>
              <a:rPr lang="ru-RU" dirty="0">
                <a:latin typeface="+mj-lt"/>
              </a:rPr>
              <a:t>Что такое: </a:t>
            </a:r>
            <a:r>
              <a:rPr lang="ru-RU" dirty="0" err="1">
                <a:latin typeface="+mj-lt"/>
              </a:rPr>
              <a:t>зеленое</a:t>
            </a:r>
            <a:r>
              <a:rPr lang="ru-RU" dirty="0">
                <a:latin typeface="+mj-lt"/>
              </a:rPr>
              <a:t>, лысое и скачет? </a:t>
            </a:r>
            <a:r>
              <a:rPr lang="ru-RU" dirty="0" smtClean="0">
                <a:latin typeface="+mj-lt"/>
              </a:rPr>
              <a:t>      </a:t>
            </a:r>
          </a:p>
          <a:p>
            <a:pPr algn="ctr"/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Солдат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на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дискотеке</a:t>
            </a:r>
          </a:p>
          <a:p>
            <a:pPr algn="ctr"/>
            <a:r>
              <a:rPr lang="ru-RU" dirty="0" smtClean="0">
                <a:latin typeface="+mj-lt"/>
              </a:rPr>
              <a:t>Что </a:t>
            </a:r>
            <a:r>
              <a:rPr lang="ru-RU" dirty="0">
                <a:latin typeface="+mj-lt"/>
              </a:rPr>
              <a:t>можно увидеть с закрытыми глазами? </a:t>
            </a:r>
            <a:r>
              <a:rPr lang="ru-RU" dirty="0" smtClean="0">
                <a:latin typeface="+mj-lt"/>
              </a:rPr>
              <a:t>          </a:t>
            </a:r>
          </a:p>
          <a:p>
            <a:pPr algn="ctr"/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Сон</a:t>
            </a:r>
          </a:p>
          <a:p>
            <a:pPr algn="ctr"/>
            <a:r>
              <a:rPr lang="ru-RU" dirty="0" smtClean="0">
                <a:latin typeface="+mj-lt"/>
              </a:rPr>
              <a:t>Что </a:t>
            </a:r>
            <a:r>
              <a:rPr lang="ru-RU" dirty="0">
                <a:latin typeface="+mj-lt"/>
              </a:rPr>
              <a:t>общего между студентами и ящерицами?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+mj-lt"/>
              </a:rPr>
              <a:t>Умение вовремя отбрасывать "хвосты"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Шуточные вопросы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49" y="4735246"/>
            <a:ext cx="1895475" cy="1562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941168"/>
            <a:ext cx="2286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04856" cy="87099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Место рождения математики?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6672"/>
            <a:ext cx="4752528" cy="4896544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567890"/>
            <a:ext cx="3960440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+mj-lt"/>
              </a:rPr>
              <a:t>Математика как наука родилась в Греции. В странах-современниках Эллады математика использовалась либо для обыденных нужд (подсчёты, измерения), либо, наоборот, для магических ритуалов, имевших целью выяснить волю богов (астрология, нумерология и т. п.). Греки подошли к делу с другой стороны: они выдвинули тезис «Числа правят миром». Или, как сформулировал эту же мысль Галилей два тысячелетия спустя: «книга природы написана на языке математики».</a:t>
            </a:r>
          </a:p>
        </p:txBody>
      </p:sp>
    </p:spTree>
    <p:extLst>
      <p:ext uri="{BB962C8B-B14F-4D97-AF65-F5344CB8AC3E}">
        <p14:creationId xmlns:p14="http://schemas.microsoft.com/office/powerpoint/2010/main" val="231666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3744416" cy="2023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Логико</a:t>
            </a:r>
            <a:r>
              <a:rPr lang="ru-RU" sz="3200" dirty="0" smtClean="0"/>
              <a:t> – математические игры используемые в работе с детьми: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927" y="4077072"/>
            <a:ext cx="4013019" cy="259228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93733"/>
            <a:ext cx="853879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Вкладыши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Монтессори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кубики Никитина, блоки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Дьенеша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алочки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Кюизенера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игры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Настольно-печатные игры: «Цвет и форма», «Игровой квадрат»,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Логоформочки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гры на объёмное моделирование «Кубики для всех», «Геометрический конструктор», «Шар», кубик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Рубика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Игры на плоскостное моделирование: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Танграм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», «Крестики», «Соты» 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т.д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Игры из серии «Кубики и цвет», «Сложи узор»,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Уникуб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Игры на составление целого из частей : «Дроби», «Чудо-цветик»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Игры-забавы: перевёртыши, лабиринты, ребусы, головоломки, загадки …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777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2656"/>
            <a:ext cx="3660976" cy="720080"/>
          </a:xfrm>
        </p:spPr>
        <p:txBody>
          <a:bodyPr/>
          <a:lstStyle/>
          <a:p>
            <a:pPr algn="ctr"/>
            <a:r>
              <a:rPr lang="ru-RU" dirty="0" smtClean="0"/>
              <a:t>Пифагор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2" y="260648"/>
            <a:ext cx="3657600" cy="792088"/>
          </a:xfrm>
        </p:spPr>
        <p:txBody>
          <a:bodyPr/>
          <a:lstStyle/>
          <a:p>
            <a:pPr algn="ctr"/>
            <a:r>
              <a:rPr lang="ru-RU" dirty="0" smtClean="0"/>
              <a:t>Архимед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052736"/>
            <a:ext cx="273630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Два великих математика древности?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0" y="3905072"/>
            <a:ext cx="43924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cs typeface="Arial" charset="0"/>
              </a:rPr>
              <a:t> А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cs typeface="Arial" charset="0"/>
              </a:rPr>
              <a:t>рхимед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cs typeface="Arial" charset="0"/>
              </a:rPr>
              <a:t> – древнегреческий учёный, математик и механик из Сиракуз. Развил методы нахождения площадей поверхностей и объёмов различных фигур и тел. Его математические работы намного опередили своё время и были правильно оценены только в эпоху создания дифференциального и интегрального исчислений. Архимед – пионер математической физики, один из создателей механики как науки. Математика в его работах систематически применяется к исследованию задач естествознания и техники. Архимеду принадлежат различные технические изобретения 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52738"/>
            <a:ext cx="2880320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520" y="3717032"/>
            <a:ext cx="410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Franklin Gothic Book" pitchFamily="34" charset="0"/>
              </a:rPr>
              <a:t>Пифагор родился в </a:t>
            </a:r>
            <a:r>
              <a:rPr lang="ru-RU" sz="1600" dirty="0" err="1">
                <a:latin typeface="Franklin Gothic Book" pitchFamily="34" charset="0"/>
              </a:rPr>
              <a:t>Сидоне</a:t>
            </a:r>
            <a:r>
              <a:rPr lang="ru-RU" sz="1600" dirty="0">
                <a:latin typeface="Franklin Gothic Book" pitchFamily="34" charset="0"/>
              </a:rPr>
              <a:t>, Финикия, около 570 года до нашей эры. В юном возрасте Пифагор отправился в Египет, чтобы набраться мудрости и тайных знаний у египетских жрецов. Диоген и Порфирий пишут, что самосский тиран </a:t>
            </a:r>
            <a:r>
              <a:rPr lang="ru-RU" sz="1600" dirty="0" err="1">
                <a:latin typeface="Franklin Gothic Book" pitchFamily="34" charset="0"/>
              </a:rPr>
              <a:t>Поликрат</a:t>
            </a:r>
            <a:r>
              <a:rPr lang="ru-RU" sz="1600" dirty="0">
                <a:latin typeface="Franklin Gothic Book" pitchFamily="34" charset="0"/>
              </a:rPr>
              <a:t> снабдил Пифагора рекомендательным письмом к фараону </a:t>
            </a:r>
            <a:r>
              <a:rPr lang="ru-RU" sz="1600" dirty="0" err="1">
                <a:latin typeface="Franklin Gothic Book" pitchFamily="34" charset="0"/>
              </a:rPr>
              <a:t>Амасису</a:t>
            </a:r>
            <a:r>
              <a:rPr lang="ru-RU" sz="1600" dirty="0">
                <a:latin typeface="Franklin Gothic Book" pitchFamily="34" charset="0"/>
              </a:rPr>
              <a:t>, благодаря чему он был допущен к обучению и посвящён в таинства, запретные для прочих чужеземцев</a:t>
            </a:r>
          </a:p>
        </p:txBody>
      </p:sp>
    </p:spTree>
    <p:extLst>
      <p:ext uri="{BB962C8B-B14F-4D97-AF65-F5344CB8AC3E}">
        <p14:creationId xmlns:p14="http://schemas.microsoft.com/office/powerpoint/2010/main" val="295695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968552" cy="612068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>
                <a:latin typeface="+mj-lt"/>
              </a:rPr>
              <a:t>Математические папирусы показывают высочайшие достижения Древнего Египта в области математического знания. Однако они не дают представления о степени осмысления этого знания самими египтянами – интересовало ли их теоретическое развитие математики или же они заботились только о </a:t>
            </a:r>
            <a:r>
              <a:rPr lang="ru-RU" dirty="0" err="1">
                <a:latin typeface="+mj-lt"/>
              </a:rPr>
              <a:t>ее</a:t>
            </a:r>
            <a:r>
              <a:rPr lang="ru-RU" dirty="0">
                <a:latin typeface="+mj-lt"/>
              </a:rPr>
              <a:t> практическом применении? Кроме того, нет неоспоримых доказательств, что пропорции архитектурных сооружений, таких как пирамиды, не были результатом богатого опыта и чутья строителей, а заранее просчитывались. Но одно, несомненно: за тысячу лет до Архимеда и Пифагора египтяне открыли и успешно применяли на практике законы, вошедшие в сокровищницу античной, а затем и мировой математической </a:t>
            </a:r>
            <a:r>
              <a:rPr lang="ru-RU" dirty="0" smtClean="0">
                <a:latin typeface="+mj-lt"/>
              </a:rPr>
              <a:t>мысли.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54" y="1484784"/>
            <a:ext cx="3888432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0804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568952" cy="25922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 Narrow" pitchFamily="34" charset="0"/>
              </a:rPr>
              <a:t>Логика относится к числу древнейших наук, первые учения которой о формах и способах рассуждений возникли </a:t>
            </a:r>
            <a:r>
              <a:rPr lang="ru-RU" sz="1800" b="1" dirty="0" err="1">
                <a:latin typeface="Arial Narrow" pitchFamily="34" charset="0"/>
              </a:rPr>
              <a:t>еще</a:t>
            </a:r>
            <a:r>
              <a:rPr lang="ru-RU" sz="1800" b="1" dirty="0">
                <a:latin typeface="Arial Narrow" pitchFamily="34" charset="0"/>
              </a:rPr>
              <a:t> в цивилизациях Древнего Востока (Китай, Индия). В западную культуру принципы и методы логики вошли главным образом благодаря усилиям античных греков.</a:t>
            </a:r>
            <a:br>
              <a:rPr lang="ru-RU" sz="1800" b="1" dirty="0">
                <a:latin typeface="Arial Narrow" pitchFamily="34" charset="0"/>
              </a:rPr>
            </a:br>
            <a:r>
              <a:rPr lang="ru-RU" sz="1800" b="1" dirty="0">
                <a:latin typeface="Arial Narrow" pitchFamily="34" charset="0"/>
              </a:rPr>
              <a:t>Логику можно определить как науку о рациональных методах рассуждений, которые охватывают как анализ правил дедукции (вывода заключений из посылок), так и исследование степени подтверждения вероятностных или правдоподобных заключений (гипотез, обобщений, предположений и т.д.).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332656"/>
            <a:ext cx="3657600" cy="576064"/>
          </a:xfrm>
        </p:spPr>
        <p:txBody>
          <a:bodyPr/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4104456" cy="28083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+mj-lt"/>
              </a:rPr>
              <a:t>Математика (греч. </a:t>
            </a:r>
            <a:r>
              <a:rPr lang="ru-RU" dirty="0" err="1">
                <a:latin typeface="+mj-lt"/>
              </a:rPr>
              <a:t>mathematike</a:t>
            </a:r>
            <a:r>
              <a:rPr lang="ru-RU" dirty="0">
                <a:latin typeface="+mj-lt"/>
              </a:rPr>
              <a:t>, от </a:t>
            </a:r>
            <a:r>
              <a:rPr lang="ru-RU" dirty="0" err="1">
                <a:latin typeface="+mj-lt"/>
              </a:rPr>
              <a:t>máthema</a:t>
            </a:r>
            <a:r>
              <a:rPr lang="ru-RU" dirty="0">
                <a:latin typeface="+mj-lt"/>
              </a:rPr>
              <a:t> — знание, наука), наука о количественных отношениях и пространственных формах действительного мира.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2" y="332656"/>
            <a:ext cx="3657600" cy="576064"/>
          </a:xfrm>
        </p:spPr>
        <p:txBody>
          <a:bodyPr/>
          <a:lstStyle/>
          <a:p>
            <a:pPr algn="ctr"/>
            <a:r>
              <a:rPr lang="ru-RU" dirty="0" smtClean="0"/>
              <a:t>Логика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980728"/>
            <a:ext cx="3528392" cy="28083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+mj-lt"/>
              </a:rPr>
              <a:t>Логика - это наука о формах и законах правильного мышления человека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076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047056" cy="16002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Назовите поговорки, пословицы и крылатые фразы с цифрой 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873301" y="692697"/>
            <a:ext cx="4202754" cy="4062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Ноль без палочки.</a:t>
            </a:r>
          </a:p>
          <a:p>
            <a:pPr algn="ctr"/>
            <a:r>
              <a:rPr lang="ru-RU" sz="2400" dirty="0" smtClean="0"/>
              <a:t>Ноль внимания.</a:t>
            </a:r>
          </a:p>
          <a:p>
            <a:pPr algn="ctr"/>
            <a:r>
              <a:rPr lang="ru-RU" sz="2400" dirty="0" smtClean="0"/>
              <a:t>Абсолютный нуль, круглый ноль.</a:t>
            </a:r>
          </a:p>
          <a:p>
            <a:pPr algn="ctr"/>
            <a:r>
              <a:rPr lang="ru-RU" sz="2400" dirty="0" smtClean="0"/>
              <a:t>Сводить к нулю, свести к нулю.</a:t>
            </a:r>
          </a:p>
          <a:p>
            <a:pPr algn="ctr"/>
            <a:r>
              <a:rPr lang="ru-RU" sz="2400" dirty="0"/>
              <a:t> Ничего не возникает из ничего. </a:t>
            </a:r>
          </a:p>
          <a:p>
            <a:pPr algn="ctr"/>
            <a:r>
              <a:rPr lang="ru-RU" sz="2400" dirty="0"/>
              <a:t>Ничего не ново под луной.</a:t>
            </a:r>
          </a:p>
          <a:p>
            <a:pPr algn="ctr"/>
            <a:r>
              <a:rPr lang="ru-RU" sz="2400" dirty="0"/>
              <a:t>Даром ничего не </a:t>
            </a:r>
            <a:r>
              <a:rPr lang="ru-RU" sz="2400" dirty="0" smtClean="0"/>
              <a:t>даётся</a:t>
            </a:r>
            <a:r>
              <a:rPr lang="ru-RU" sz="2400" dirty="0"/>
              <a:t>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908720"/>
            <a:ext cx="3168352" cy="34772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056" y="4386016"/>
            <a:ext cx="1155432" cy="17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584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3882008" cy="1600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476672"/>
            <a:ext cx="8426739" cy="424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r>
              <a:rPr lang="ru-RU" dirty="0" smtClean="0"/>
              <a:t>Одна весна на Родине лучше, чем сто </a:t>
            </a:r>
            <a:r>
              <a:rPr lang="ru-RU" dirty="0" err="1" smtClean="0"/>
              <a:t>весен</a:t>
            </a:r>
            <a:r>
              <a:rPr lang="ru-RU" dirty="0" smtClean="0"/>
              <a:t> на чужбине.</a:t>
            </a:r>
          </a:p>
          <a:p>
            <a:r>
              <a:rPr lang="ru-RU" dirty="0" smtClean="0"/>
              <a:t>Одна пчела немного </a:t>
            </a:r>
            <a:r>
              <a:rPr lang="ru-RU" dirty="0" err="1" smtClean="0"/>
              <a:t>меду</a:t>
            </a:r>
            <a:r>
              <a:rPr lang="ru-RU" dirty="0" smtClean="0"/>
              <a:t> натаскает.</a:t>
            </a:r>
          </a:p>
          <a:p>
            <a:r>
              <a:rPr lang="ru-RU" dirty="0" smtClean="0"/>
              <a:t>Одно дерево срубишь - десять посади.</a:t>
            </a:r>
          </a:p>
          <a:p>
            <a:r>
              <a:rPr lang="ru-RU" dirty="0" smtClean="0"/>
              <a:t>Одной рукой в ладоши не хлопнешь.</a:t>
            </a:r>
          </a:p>
          <a:p>
            <a:r>
              <a:rPr lang="ru-RU" dirty="0" smtClean="0"/>
              <a:t>Одна правда на свете </a:t>
            </a:r>
            <a:r>
              <a:rPr lang="ru-RU" dirty="0" err="1" smtClean="0"/>
              <a:t>живет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Один раз не в </a:t>
            </a:r>
            <a:r>
              <a:rPr lang="ru-RU" dirty="0" err="1" smtClean="0"/>
              <a:t>счет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Один в море – не рыбак.</a:t>
            </a:r>
          </a:p>
          <a:p>
            <a:r>
              <a:rPr lang="ru-RU" dirty="0" smtClean="0"/>
              <a:t>Одна рука узла не вяжет.</a:t>
            </a:r>
          </a:p>
          <a:p>
            <a:r>
              <a:rPr lang="ru-RU" dirty="0" smtClean="0"/>
              <a:t>Один пашет, а семеро руками машут.</a:t>
            </a:r>
          </a:p>
          <a:p>
            <a:r>
              <a:rPr lang="ru-RU" dirty="0" smtClean="0"/>
              <a:t>Одна голова на плечах.</a:t>
            </a:r>
          </a:p>
          <a:p>
            <a:r>
              <a:rPr lang="ru-RU" dirty="0" smtClean="0"/>
              <a:t>Одна нога тут, другая - там.</a:t>
            </a:r>
          </a:p>
          <a:p>
            <a:r>
              <a:rPr lang="ru-RU" dirty="0" smtClean="0"/>
              <a:t>Одна мудрая голова ста голов стоит.</a:t>
            </a:r>
          </a:p>
          <a:p>
            <a:r>
              <a:rPr lang="ru-RU" dirty="0" smtClean="0"/>
              <a:t>Одна пчела лучше, чем рой мух.</a:t>
            </a:r>
          </a:p>
          <a:p>
            <a:r>
              <a:rPr lang="ru-RU" dirty="0" smtClean="0"/>
              <a:t>Лучше один раз увидеть, чем сто раз     услышать.</a:t>
            </a:r>
          </a:p>
          <a:p>
            <a:r>
              <a:rPr lang="ru-RU" dirty="0" smtClean="0"/>
              <a:t>На одном месте и камень мхом зарастает.</a:t>
            </a:r>
          </a:p>
          <a:p>
            <a:r>
              <a:rPr lang="ru-RU" dirty="0" smtClean="0"/>
              <a:t>Одно сегодня лучше двух завтра.</a:t>
            </a:r>
          </a:p>
          <a:p>
            <a:r>
              <a:rPr lang="ru-RU" dirty="0" smtClean="0"/>
              <a:t>Одной рукой и узла не завяжешь.</a:t>
            </a:r>
          </a:p>
          <a:p>
            <a:r>
              <a:rPr lang="ru-RU" dirty="0" smtClean="0"/>
              <a:t>От одного слова да навек ссора.</a:t>
            </a:r>
          </a:p>
          <a:p>
            <a:r>
              <a:rPr lang="ru-RU" dirty="0" smtClean="0"/>
              <a:t>У ежа одна сила – колючки.</a:t>
            </a:r>
          </a:p>
          <a:p>
            <a:r>
              <a:rPr lang="ru-RU" dirty="0" smtClean="0"/>
              <a:t>Одному ехать – и дорога длинна.</a:t>
            </a:r>
          </a:p>
          <a:p>
            <a:r>
              <a:rPr lang="ru-RU" dirty="0" smtClean="0"/>
              <a:t>Раз солгал – навек лгуном стал.</a:t>
            </a:r>
          </a:p>
          <a:p>
            <a:r>
              <a:rPr lang="ru-RU" dirty="0" smtClean="0"/>
              <a:t>Руки поборют одного, знанье – тысячу.</a:t>
            </a:r>
          </a:p>
          <a:p>
            <a:r>
              <a:rPr lang="ru-RU" dirty="0" smtClean="0"/>
              <a:t>Трус умирает сто раз, а герой – один раз</a:t>
            </a:r>
          </a:p>
          <a:p>
            <a:r>
              <a:rPr lang="ru-RU" dirty="0" smtClean="0"/>
              <a:t>Что для одного еда, то для другого яд</a:t>
            </a:r>
          </a:p>
          <a:p>
            <a:r>
              <a:rPr lang="ru-RU" dirty="0" smtClean="0"/>
              <a:t>Один в поле не воин.</a:t>
            </a:r>
          </a:p>
          <a:p>
            <a:r>
              <a:rPr lang="ru-RU" dirty="0" smtClean="0"/>
              <a:t>Один гусь поле не</a:t>
            </a:r>
          </a:p>
          <a:p>
            <a:r>
              <a:rPr lang="ru-RU" dirty="0" smtClean="0"/>
              <a:t> вытопчет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725144"/>
            <a:ext cx="2376264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645024"/>
            <a:ext cx="1910869" cy="26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1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385" y="476672"/>
            <a:ext cx="7848872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r>
              <a:rPr lang="ru-RU" dirty="0" smtClean="0"/>
              <a:t>Две пары сандалий сразу не наденешь</a:t>
            </a:r>
          </a:p>
          <a:p>
            <a:r>
              <a:rPr lang="ru-RU" dirty="0" smtClean="0"/>
              <a:t>Двух правд не бывает</a:t>
            </a:r>
          </a:p>
          <a:p>
            <a:r>
              <a:rPr lang="ru-RU" dirty="0" smtClean="0"/>
              <a:t>Два часа собирался, два часа умывался, час утирался, сутки одевался.</a:t>
            </a:r>
          </a:p>
          <a:p>
            <a:r>
              <a:rPr lang="ru-RU" dirty="0" smtClean="0"/>
              <a:t>Как две капли воды.</a:t>
            </a:r>
          </a:p>
          <a:p>
            <a:r>
              <a:rPr lang="ru-RU" dirty="0" smtClean="0"/>
              <a:t>Кто скоро помог, тот дважды помог.</a:t>
            </a:r>
          </a:p>
          <a:p>
            <a:r>
              <a:rPr lang="ru-RU" dirty="0" smtClean="0"/>
              <a:t>Лентяй дважды работает.</a:t>
            </a:r>
          </a:p>
          <a:p>
            <a:r>
              <a:rPr lang="ru-RU" dirty="0" smtClean="0"/>
              <a:t>Между двух огней.</a:t>
            </a:r>
          </a:p>
          <a:p>
            <a:r>
              <a:rPr lang="ru-RU" dirty="0" smtClean="0"/>
              <a:t>На два слова.</a:t>
            </a:r>
          </a:p>
          <a:p>
            <a:r>
              <a:rPr lang="ru-RU" dirty="0" smtClean="0"/>
              <a:t>На два фронта.</a:t>
            </a:r>
          </a:p>
          <a:p>
            <a:r>
              <a:rPr lang="ru-RU" dirty="0" smtClean="0"/>
              <a:t>Не может связать двух слов.</a:t>
            </a:r>
          </a:p>
          <a:p>
            <a:r>
              <a:rPr lang="ru-RU" dirty="0" smtClean="0"/>
              <a:t>Ни два, ни полтора.</a:t>
            </a:r>
          </a:p>
          <a:p>
            <a:r>
              <a:rPr lang="ru-RU" dirty="0" smtClean="0"/>
              <a:t>Убить двух зайцев.</a:t>
            </a:r>
          </a:p>
          <a:p>
            <a:r>
              <a:rPr lang="ru-RU" dirty="0" smtClean="0"/>
              <a:t>Уплетать за обе щеки.</a:t>
            </a:r>
          </a:p>
          <a:p>
            <a:r>
              <a:rPr lang="ru-RU" dirty="0" smtClean="0"/>
              <a:t>Хромать на обе ноги.</a:t>
            </a:r>
          </a:p>
          <a:p>
            <a:r>
              <a:rPr lang="ru-RU" dirty="0" smtClean="0"/>
              <a:t>Бабушка надвое сказала.</a:t>
            </a:r>
          </a:p>
          <a:p>
            <a:r>
              <a:rPr lang="ru-RU" dirty="0" smtClean="0"/>
              <a:t>Второе дыхание.</a:t>
            </a:r>
          </a:p>
          <a:p>
            <a:r>
              <a:rPr lang="ru-RU" dirty="0" smtClean="0"/>
              <a:t>Двуликий Янус.</a:t>
            </a:r>
          </a:p>
          <a:p>
            <a:r>
              <a:rPr lang="ru-RU" dirty="0" smtClean="0"/>
              <a:t>Двум смертям не бывать, а одной не миновать.</a:t>
            </a:r>
          </a:p>
          <a:p>
            <a:r>
              <a:rPr lang="ru-RU" dirty="0" smtClean="0"/>
              <a:t>За двумя зайцами погонишься - ни одного не поймаешь.</a:t>
            </a:r>
          </a:p>
          <a:p>
            <a:r>
              <a:rPr lang="ru-RU" dirty="0" smtClean="0"/>
              <a:t>За одного битого двух небитых дают.</a:t>
            </a:r>
          </a:p>
          <a:p>
            <a:r>
              <a:rPr lang="ru-RU" dirty="0" smtClean="0"/>
              <a:t>Из двух зол выбирают меньшее.</a:t>
            </a:r>
          </a:p>
          <a:p>
            <a:r>
              <a:rPr lang="ru-RU" dirty="0" smtClean="0"/>
              <a:t>Старый друг лучше новых двух.</a:t>
            </a:r>
          </a:p>
          <a:p>
            <a:r>
              <a:rPr lang="ru-RU" dirty="0" smtClean="0"/>
              <a:t>Ум хорошо, а два лучше.</a:t>
            </a:r>
          </a:p>
          <a:p>
            <a:r>
              <a:rPr lang="ru-RU" dirty="0" smtClean="0"/>
              <a:t>Горе на двоих - полгоря, радость на двоих - две радости.</a:t>
            </a:r>
          </a:p>
          <a:p>
            <a:r>
              <a:rPr lang="ru-RU" dirty="0" smtClean="0"/>
              <a:t>Одна голова - хорошо, а две - лучше.</a:t>
            </a:r>
          </a:p>
          <a:p>
            <a:r>
              <a:rPr lang="ru-RU" dirty="0" smtClean="0"/>
              <a:t>От горшка два вершка.</a:t>
            </a:r>
          </a:p>
          <a:p>
            <a:r>
              <a:rPr lang="ru-RU" dirty="0" smtClean="0"/>
              <a:t>Палка о двух концах.</a:t>
            </a:r>
          </a:p>
          <a:p>
            <a:r>
              <a:rPr lang="ru-RU" dirty="0" smtClean="0"/>
              <a:t>Сидеть меж двух стульев.</a:t>
            </a:r>
          </a:p>
          <a:p>
            <a:r>
              <a:rPr lang="ru-RU" dirty="0" smtClean="0"/>
              <a:t>Скупой платит дважды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149080"/>
            <a:ext cx="2304256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5183174"/>
            <a:ext cx="36004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6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68667"/>
            <a:ext cx="4464496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Хвастуну цена - три копейки.</a:t>
            </a:r>
          </a:p>
          <a:p>
            <a:r>
              <a:rPr lang="ru-RU" dirty="0" smtClean="0"/>
              <a:t>Не узнавай друга в три дня - узнавай в три года.</a:t>
            </a:r>
          </a:p>
          <a:p>
            <a:r>
              <a:rPr lang="ru-RU" dirty="0" smtClean="0"/>
              <a:t>Чтобы научиться трудолюбию, нужно три года, чтобы научиться лени - только три дня.</a:t>
            </a:r>
          </a:p>
          <a:p>
            <a:r>
              <a:rPr lang="ru-RU" dirty="0" smtClean="0"/>
              <a:t>Заблудиться в </a:t>
            </a:r>
            <a:r>
              <a:rPr lang="ru-RU" dirty="0" err="1" smtClean="0"/>
              <a:t>трех</a:t>
            </a:r>
            <a:r>
              <a:rPr lang="ru-RU" dirty="0" smtClean="0"/>
              <a:t> соснах.</a:t>
            </a:r>
          </a:p>
          <a:p>
            <a:r>
              <a:rPr lang="ru-RU" dirty="0" smtClean="0"/>
              <a:t>Из третьих уст, из третьих рук.</a:t>
            </a:r>
          </a:p>
          <a:p>
            <a:r>
              <a:rPr lang="ru-RU" dirty="0" smtClean="0"/>
              <a:t>От горшка три вершка.</a:t>
            </a:r>
          </a:p>
          <a:p>
            <a:r>
              <a:rPr lang="ru-RU" dirty="0" smtClean="0"/>
              <a:t>С три короба.</a:t>
            </a:r>
          </a:p>
          <a:p>
            <a:r>
              <a:rPr lang="ru-RU" dirty="0" smtClean="0"/>
              <a:t>Третьего дня. Позавчера.</a:t>
            </a:r>
          </a:p>
          <a:p>
            <a:r>
              <a:rPr lang="ru-RU" dirty="0" smtClean="0"/>
              <a:t>Обещанного три года ждут.</a:t>
            </a:r>
          </a:p>
          <a:p>
            <a:r>
              <a:rPr lang="ru-RU" dirty="0" smtClean="0"/>
              <a:t>Плакать в три ручья.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трех</a:t>
            </a:r>
            <a:r>
              <a:rPr lang="ru-RU" dirty="0" smtClean="0"/>
              <a:t> соснах заблудился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468666"/>
            <a:ext cx="360040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Чет или нечет? Бог </a:t>
            </a:r>
            <a:r>
              <a:rPr lang="ru-RU" dirty="0" err="1" smtClean="0"/>
              <a:t>нечетку</a:t>
            </a:r>
            <a:r>
              <a:rPr lang="ru-RU" dirty="0" smtClean="0"/>
              <a:t> любит.</a:t>
            </a:r>
          </a:p>
          <a:p>
            <a:r>
              <a:rPr lang="ru-RU" dirty="0" smtClean="0"/>
              <a:t>Четыре страны света на </a:t>
            </a:r>
            <a:r>
              <a:rPr lang="ru-RU" dirty="0" err="1" smtClean="0"/>
              <a:t>четырех</a:t>
            </a:r>
            <a:r>
              <a:rPr lang="ru-RU" dirty="0" smtClean="0"/>
              <a:t> морях положены.</a:t>
            </a:r>
          </a:p>
          <a:p>
            <a:r>
              <a:rPr lang="ru-RU" dirty="0" smtClean="0"/>
              <a:t>Четыре угла дому на строение, четыре времени году на совершение</a:t>
            </a:r>
          </a:p>
          <a:p>
            <a:r>
              <a:rPr lang="ru-RU" dirty="0" smtClean="0"/>
              <a:t>Без </a:t>
            </a:r>
            <a:r>
              <a:rPr lang="ru-RU" dirty="0" err="1" smtClean="0"/>
              <a:t>четырех</a:t>
            </a:r>
            <a:r>
              <a:rPr lang="ru-RU" dirty="0" smtClean="0"/>
              <a:t> углов изба не рубится.</a:t>
            </a:r>
          </a:p>
          <a:p>
            <a:r>
              <a:rPr lang="ru-RU" dirty="0" smtClean="0"/>
              <a:t>Конь о </a:t>
            </a:r>
            <a:r>
              <a:rPr lang="ru-RU" dirty="0" err="1" smtClean="0"/>
              <a:t>четырех</a:t>
            </a:r>
            <a:r>
              <a:rPr lang="ru-RU" dirty="0" smtClean="0"/>
              <a:t> ногах, да и то спотыкается.</a:t>
            </a:r>
          </a:p>
          <a:p>
            <a:r>
              <a:rPr lang="ru-RU" dirty="0" smtClean="0"/>
              <a:t>На все четыре стороны.</a:t>
            </a:r>
          </a:p>
          <a:p>
            <a:r>
              <a:rPr lang="ru-RU" dirty="0" smtClean="0"/>
              <a:t>Жить в </a:t>
            </a:r>
            <a:r>
              <a:rPr lang="ru-RU" dirty="0" err="1" smtClean="0"/>
              <a:t>четырех</a:t>
            </a:r>
            <a:r>
              <a:rPr lang="ru-RU" dirty="0" smtClean="0"/>
              <a:t> стенах.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785733"/>
            <a:ext cx="2088232" cy="1859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06" y="4437112"/>
            <a:ext cx="1969702" cy="2212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859" y="4005064"/>
            <a:ext cx="2414613" cy="26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9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1646</TotalTime>
  <Words>2059</Words>
  <Application>Microsoft Office PowerPoint</Application>
  <PresentationFormat>Экран (4:3)</PresentationFormat>
  <Paragraphs>239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Математическая Викторина   для воспитателей МДОУ «Алёнушка» </vt:lpstr>
      <vt:lpstr>Место рождения математики?</vt:lpstr>
      <vt:lpstr>Презентация PowerPoint</vt:lpstr>
      <vt:lpstr>Презентация PowerPoint</vt:lpstr>
      <vt:lpstr>Логика относится к числу древнейших наук, первые учения которой о формах и способах рассуждений возникли еще в цивилизациях Древнего Востока (Китай, Индия). В западную культуру принципы и методы логики вошли главным образом благодаря усилиям античных греков. Логику можно определить как науку о рациональных методах рассуждений, которые охватывают как анализ правил дедукции (вывода заключений из посылок), так и исследование степени подтверждения вероятностных или правдоподобных заключений (гипотез, обобщений, предположений и т.д.). </vt:lpstr>
      <vt:lpstr>Назовите поговорки, пословицы и крылатые фразы с цифрой 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Логико – математические игры используемые в работе с детьми: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воспитателей МДОУ «Алёнушка»</dc:title>
  <dc:creator>Emashines</dc:creator>
  <cp:lastModifiedBy>Emashines</cp:lastModifiedBy>
  <cp:revision>111</cp:revision>
  <dcterms:created xsi:type="dcterms:W3CDTF">2012-03-15T13:57:34Z</dcterms:created>
  <dcterms:modified xsi:type="dcterms:W3CDTF">2012-05-13T14:01:26Z</dcterms:modified>
</cp:coreProperties>
</file>