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1" r:id="rId3"/>
    <p:sldId id="261" r:id="rId4"/>
    <p:sldId id="260" r:id="rId5"/>
    <p:sldId id="262" r:id="rId6"/>
    <p:sldId id="267" r:id="rId7"/>
    <p:sldId id="263" r:id="rId8"/>
    <p:sldId id="268" r:id="rId9"/>
    <p:sldId id="264" r:id="rId10"/>
    <p:sldId id="265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8491-26B8-449B-A45B-AF82EA9FB96E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0E28-7998-4C83-8452-96CAB4F039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8491-26B8-449B-A45B-AF82EA9FB96E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0E28-7998-4C83-8452-96CAB4F039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8491-26B8-449B-A45B-AF82EA9FB96E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0E28-7998-4C83-8452-96CAB4F039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8491-26B8-449B-A45B-AF82EA9FB96E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0E28-7998-4C83-8452-96CAB4F039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8491-26B8-449B-A45B-AF82EA9FB96E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0E28-7998-4C83-8452-96CAB4F039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8491-26B8-449B-A45B-AF82EA9FB96E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0E28-7998-4C83-8452-96CAB4F039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8491-26B8-449B-A45B-AF82EA9FB96E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0E28-7998-4C83-8452-96CAB4F039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8491-26B8-449B-A45B-AF82EA9FB96E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0E28-7998-4C83-8452-96CAB4F039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8491-26B8-449B-A45B-AF82EA9FB96E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0E28-7998-4C83-8452-96CAB4F039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8491-26B8-449B-A45B-AF82EA9FB96E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0E28-7998-4C83-8452-96CAB4F039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8491-26B8-449B-A45B-AF82EA9FB96E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0E28-7998-4C83-8452-96CAB4F039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D8491-26B8-449B-A45B-AF82EA9FB96E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40E28-7998-4C83-8452-96CAB4F039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3168352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</a:rPr>
              <a:t>Презентация по изготовлению куклы- </a:t>
            </a:r>
            <a:r>
              <a:rPr lang="ru-RU" b="1" dirty="0" err="1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</a:rPr>
              <a:t>мотанки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</a:rPr>
              <a:t> для детей старшего дошкольного возраста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2592288"/>
          </a:xfrm>
        </p:spPr>
        <p:txBody>
          <a:bodyPr>
            <a:normAutofit/>
          </a:bodyPr>
          <a:lstStyle/>
          <a:p>
            <a:r>
              <a:rPr lang="ru-RU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</a:rPr>
              <a:t>Презентацию подготовила воспитатель прогимназии №675 «Талант» </a:t>
            </a:r>
            <a:r>
              <a:rPr lang="ru-RU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</a:rPr>
              <a:t>Алтунина</a:t>
            </a:r>
            <a:r>
              <a:rPr lang="ru-RU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</a:rPr>
              <a:t> Е.Н. Совместная деятельность детей и взрослых проведена 05.12.2013г.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Андрей\Мои документы\DSC066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48680"/>
            <a:ext cx="5472608" cy="40324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486916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Перекидываем через плечи 10-12 разноцветных ниток и завязываем поясок. Украшаем прическу по желанию: бусинами , бантиками и др.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Андрей\Мои документы\DSC066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571500"/>
            <a:ext cx="5400600" cy="40096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4869160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Изготовление таких куколок поднимет настроение детям, способствует развитию мелкой моторики, развитию воображения и творческих фантазий. Дети смогут играть с ними, придумывая им имена и различные сюжеты.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Андрей\Мои документы\DSC066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71500"/>
            <a:ext cx="6768752" cy="50177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29185" y="5805264"/>
            <a:ext cx="76856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Спасибо за внимание!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58326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Материалы: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Пряжа средней толщины различных цветов;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Форма плотная- рамочка со стороной 15 см;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Ножницы;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Для украшения-бусинки, пуговки, бантики, ленточки.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ндрей\Мои документы\DSC066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220" y="332656"/>
            <a:ext cx="5025860" cy="3456384"/>
          </a:xfrm>
          <a:prstGeom prst="rect">
            <a:avLst/>
          </a:prstGeom>
          <a:noFill/>
        </p:spPr>
      </p:pic>
      <p:pic>
        <p:nvPicPr>
          <p:cNvPr id="3" name="Picture 2" descr="C:\Documents and Settings\Андрей\Мои документы\DSC066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780928"/>
            <a:ext cx="5112568" cy="3505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ндрей\Мои документы\DSC066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92696"/>
            <a:ext cx="6480720" cy="5004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ндрей\Мои документы\DSC066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548680"/>
            <a:ext cx="5472608" cy="39604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4797152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Сначала наматываем на форму 50 оборотов коричневых ниток, сверху 10 оборотов желтых ниток. Концы пряжи завязываем двойным узлом. Рядом наматываем еще 30-35 оборотов желтой нитки, кончики завязываем узлом.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Андрей\Мои документы\DSC066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76672"/>
            <a:ext cx="5400600" cy="39604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4725144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Снимаем мотки с формы. Для волос делаем 10 витков ниткой любого цвета по желанию и разрезаем пополам.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ндрей\Мои документы\DSC066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571500"/>
            <a:ext cx="5472608" cy="40816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501317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Моточек для волос перетягиваем нитками. Продеваем волосы, завязываем хвост. Для головы на 2 см ниже обматываем нитками.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Андрей\Мои документы\DSC06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548680"/>
            <a:ext cx="5400600" cy="40324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4869160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Делаем руки. Желтый моток с обеих сторон заматываем нитками и перевязываем двойными узлами на 1 см от края.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Андрей\Мои документы\DSC066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48680"/>
            <a:ext cx="5472608" cy="40324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494116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Руки вставляем в туловище . Заматываем нитками на талии на 3-4 оборота и завязываем. Разрезаем нитки снизу и подравниваем низ.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228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по изготовлению куклы- мотанки для детей старшего дошкольного возраста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СССР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изготовлению куклы- мотанки для детей старшего дошкольного возраста</dc:title>
  <dc:creator>Андрей</dc:creator>
  <cp:lastModifiedBy>Андрей</cp:lastModifiedBy>
  <cp:revision>11</cp:revision>
  <dcterms:created xsi:type="dcterms:W3CDTF">2013-12-15T09:36:21Z</dcterms:created>
  <dcterms:modified xsi:type="dcterms:W3CDTF">2013-12-15T11:21:01Z</dcterms:modified>
</cp:coreProperties>
</file>