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303" r:id="rId4"/>
    <p:sldId id="29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9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0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01" r:id="rId44"/>
    <p:sldId id="292" r:id="rId45"/>
    <p:sldId id="293" r:id="rId46"/>
    <p:sldId id="294" r:id="rId47"/>
    <p:sldId id="29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3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1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5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3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6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0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6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B69B-2D59-4B99-A43C-C93F8218811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9DDA-0567-4131-A13E-8C9022C5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ГБОУ СОШ №69</a:t>
            </a:r>
            <a:br>
              <a:rPr lang="ru-RU" dirty="0" smtClean="0"/>
            </a:br>
            <a:r>
              <a:rPr lang="ru-RU" dirty="0" smtClean="0"/>
              <a:t>дошкольное отделение</a:t>
            </a:r>
            <a:br>
              <a:rPr lang="ru-RU" dirty="0" smtClean="0"/>
            </a:br>
            <a:r>
              <a:rPr lang="ru-RU" dirty="0" smtClean="0"/>
              <a:t>«Сказка»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 </a:t>
            </a:r>
          </a:p>
          <a:p>
            <a:r>
              <a:rPr lang="ru-RU" b="1" i="1" dirty="0" smtClean="0"/>
              <a:t>Кишиневская Марина Александровна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22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30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69" y="1600200"/>
            <a:ext cx="4233661" cy="4525963"/>
          </a:xfrm>
        </p:spPr>
      </p:pic>
    </p:spTree>
    <p:extLst>
      <p:ext uri="{BB962C8B-B14F-4D97-AF65-F5344CB8AC3E}">
        <p14:creationId xmlns:p14="http://schemas.microsoft.com/office/powerpoint/2010/main" val="8312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446277" cy="2952328"/>
          </a:xfrm>
        </p:spPr>
      </p:pic>
    </p:spTree>
    <p:extLst>
      <p:ext uri="{BB962C8B-B14F-4D97-AF65-F5344CB8AC3E}">
        <p14:creationId xmlns:p14="http://schemas.microsoft.com/office/powerpoint/2010/main" val="19142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ОБОТ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ОГАЛИК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ОГАТКА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ОЖЬ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ОЗЕТКА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ОЗОВЫЙ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ОЛИКИ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ОМАШКА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ОССИЯ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ОЩА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ОЯЛЬ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94" y="1600200"/>
            <a:ext cx="3152412" cy="4525963"/>
          </a:xfrm>
        </p:spPr>
      </p:pic>
    </p:spTree>
    <p:extLst>
      <p:ext uri="{BB962C8B-B14F-4D97-AF65-F5344CB8AC3E}">
        <p14:creationId xmlns:p14="http://schemas.microsoft.com/office/powerpoint/2010/main" val="1177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24" y="1600200"/>
            <a:ext cx="4748551" cy="4525963"/>
          </a:xfrm>
        </p:spPr>
      </p:pic>
    </p:spTree>
    <p:extLst>
      <p:ext uri="{BB962C8B-B14F-4D97-AF65-F5344CB8AC3E}">
        <p14:creationId xmlns:p14="http://schemas.microsoft.com/office/powerpoint/2010/main" val="25082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ОГАЛИК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</p:spTree>
    <p:extLst>
      <p:ext uri="{BB962C8B-B14F-4D97-AF65-F5344CB8AC3E}">
        <p14:creationId xmlns:p14="http://schemas.microsoft.com/office/powerpoint/2010/main" val="1899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56188"/>
            <a:ext cx="3672408" cy="3977068"/>
          </a:xfrm>
        </p:spPr>
      </p:pic>
    </p:spTree>
    <p:extLst>
      <p:ext uri="{BB962C8B-B14F-4D97-AF65-F5344CB8AC3E}">
        <p14:creationId xmlns:p14="http://schemas.microsoft.com/office/powerpoint/2010/main" val="23945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ОЖЬ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72" y="1837785"/>
            <a:ext cx="6391656" cy="4050792"/>
          </a:xfrm>
        </p:spPr>
      </p:pic>
    </p:spTree>
    <p:extLst>
      <p:ext uri="{BB962C8B-B14F-4D97-AF65-F5344CB8AC3E}">
        <p14:creationId xmlns:p14="http://schemas.microsoft.com/office/powerpoint/2010/main" val="268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83" y="1600200"/>
            <a:ext cx="6028434" cy="4525963"/>
          </a:xfrm>
        </p:spPr>
      </p:pic>
    </p:spTree>
    <p:extLst>
      <p:ext uri="{BB962C8B-B14F-4D97-AF65-F5344CB8AC3E}">
        <p14:creationId xmlns:p14="http://schemas.microsoft.com/office/powerpoint/2010/main" val="9987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АВТОМАТИЗАЦИЯ </a:t>
            </a:r>
            <a:br>
              <a:rPr lang="ru-RU" dirty="0" smtClean="0"/>
            </a:br>
            <a:r>
              <a:rPr lang="ru-RU" dirty="0" smtClean="0"/>
              <a:t>ЗВУКА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НАЧАЛО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4" y="2352897"/>
            <a:ext cx="3029712" cy="3020568"/>
          </a:xfrm>
        </p:spPr>
      </p:pic>
    </p:spTree>
    <p:extLst>
      <p:ext uri="{BB962C8B-B14F-4D97-AF65-F5344CB8AC3E}">
        <p14:creationId xmlns:p14="http://schemas.microsoft.com/office/powerpoint/2010/main" val="30341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ОЗОВЫЙ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47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53394"/>
            <a:ext cx="5715000" cy="4219575"/>
          </a:xfrm>
        </p:spPr>
      </p:pic>
    </p:spTree>
    <p:extLst>
      <p:ext uri="{BB962C8B-B14F-4D97-AF65-F5344CB8AC3E}">
        <p14:creationId xmlns:p14="http://schemas.microsoft.com/office/powerpoint/2010/main" val="1067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ОЛИКИ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849588" cy="4118110"/>
          </a:xfrm>
        </p:spPr>
      </p:pic>
    </p:spTree>
    <p:extLst>
      <p:ext uri="{BB962C8B-B14F-4D97-AF65-F5344CB8AC3E}">
        <p14:creationId xmlns:p14="http://schemas.microsoft.com/office/powerpoint/2010/main" val="13650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ОМАШКА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477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81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555305" cy="4649419"/>
          </a:xfrm>
        </p:spPr>
      </p:pic>
    </p:spTree>
    <p:extLst>
      <p:ext uri="{BB962C8B-B14F-4D97-AF65-F5344CB8AC3E}">
        <p14:creationId xmlns:p14="http://schemas.microsoft.com/office/powerpoint/2010/main" val="19757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62944"/>
            <a:ext cx="5715000" cy="3800475"/>
          </a:xfrm>
        </p:spPr>
      </p:pic>
    </p:spTree>
    <p:extLst>
      <p:ext uri="{BB962C8B-B14F-4D97-AF65-F5344CB8AC3E}">
        <p14:creationId xmlns:p14="http://schemas.microsoft.com/office/powerpoint/2010/main" val="31262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ОЩА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45" y="1600200"/>
            <a:ext cx="5860310" cy="4525963"/>
          </a:xfrm>
        </p:spPr>
      </p:pic>
    </p:spTree>
    <p:extLst>
      <p:ext uri="{BB962C8B-B14F-4D97-AF65-F5344CB8AC3E}">
        <p14:creationId xmlns:p14="http://schemas.microsoft.com/office/powerpoint/2010/main" val="11622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ОЯЛЬ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52858"/>
            <a:ext cx="5558553" cy="4773305"/>
          </a:xfrm>
        </p:spPr>
      </p:pic>
    </p:spTree>
    <p:extLst>
      <p:ext uri="{BB962C8B-B14F-4D97-AF65-F5344CB8AC3E}">
        <p14:creationId xmlns:p14="http://schemas.microsoft.com/office/powerpoint/2010/main" val="1766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ПРОХЛОПЫВАНИЕ ПО СЛОГАМ</a:t>
            </a:r>
          </a:p>
          <a:p>
            <a:r>
              <a:rPr lang="ru-RU" dirty="0" smtClean="0"/>
              <a:t>ГРОМКО – ТИХО</a:t>
            </a:r>
          </a:p>
          <a:p>
            <a:r>
              <a:rPr lang="ru-RU" dirty="0" smtClean="0"/>
              <a:t>ВОПРОС – ВОСКЛИЦАНИЕ </a:t>
            </a:r>
          </a:p>
          <a:p>
            <a:r>
              <a:rPr lang="ru-RU" dirty="0" smtClean="0"/>
              <a:t>БОЛЬШОЙ – МАЛЕНЬКИЙ </a:t>
            </a:r>
            <a:endParaRPr lang="ru-RU" dirty="0" smtClean="0"/>
          </a:p>
          <a:p>
            <a:r>
              <a:rPr lang="ru-RU" dirty="0" smtClean="0"/>
              <a:t>ОДИН – МНОГО</a:t>
            </a:r>
          </a:p>
          <a:p>
            <a:r>
              <a:rPr lang="ru-RU" dirty="0" smtClean="0"/>
              <a:t>ПРЯМОЙ И ОБРАТНЫЙ СЧЁТ</a:t>
            </a:r>
          </a:p>
          <a:p>
            <a:r>
              <a:rPr lang="ru-RU" dirty="0" smtClean="0"/>
              <a:t>ПОДБОР ОПРЕДЕЛЕНИЙ</a:t>
            </a:r>
          </a:p>
          <a:p>
            <a:r>
              <a:rPr lang="ru-RU" dirty="0" smtClean="0"/>
              <a:t>ПОДБОР ДЕЙСТВИЙ</a:t>
            </a:r>
          </a:p>
          <a:p>
            <a:r>
              <a:rPr lang="ru-RU" dirty="0" smtClean="0"/>
              <a:t>ДОГОВАРИВАНИЕ </a:t>
            </a:r>
            <a:r>
              <a:rPr lang="ru-RU" dirty="0" smtClean="0"/>
              <a:t>ПРЕДЛОЖЕНИЙ</a:t>
            </a:r>
          </a:p>
          <a:p>
            <a:r>
              <a:rPr lang="ru-RU" dirty="0" smtClean="0"/>
              <a:t>ЗАГАДКИ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7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УБАНОК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УБАШКА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УБЛЬ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УЖЬЁ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УЛЕТКА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УЛЬ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УСАЛКА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УССКИЕ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УЧЕЙ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УЧКА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3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УБАНОК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1006"/>
            <a:ext cx="6096000" cy="4324350"/>
          </a:xfrm>
        </p:spPr>
      </p:pic>
    </p:spTree>
    <p:extLst>
      <p:ext uri="{BB962C8B-B14F-4D97-AF65-F5344CB8AC3E}">
        <p14:creationId xmlns:p14="http://schemas.microsoft.com/office/powerpoint/2010/main" val="2062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УБАШКА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6096000" cy="4298255"/>
          </a:xfrm>
        </p:spPr>
      </p:pic>
    </p:spTree>
    <p:extLst>
      <p:ext uri="{BB962C8B-B14F-4D97-AF65-F5344CB8AC3E}">
        <p14:creationId xmlns:p14="http://schemas.microsoft.com/office/powerpoint/2010/main" val="35795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88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УЖЬЁ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25" y="1600200"/>
            <a:ext cx="6199949" cy="4525963"/>
          </a:xfrm>
        </p:spPr>
      </p:pic>
    </p:spTree>
    <p:extLst>
      <p:ext uri="{BB962C8B-B14F-4D97-AF65-F5344CB8AC3E}">
        <p14:creationId xmlns:p14="http://schemas.microsoft.com/office/powerpoint/2010/main" val="12289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0" y="1600200"/>
            <a:ext cx="6963020" cy="4525963"/>
          </a:xfrm>
        </p:spPr>
      </p:pic>
    </p:spTree>
    <p:extLst>
      <p:ext uri="{BB962C8B-B14F-4D97-AF65-F5344CB8AC3E}">
        <p14:creationId xmlns:p14="http://schemas.microsoft.com/office/powerpoint/2010/main" val="36488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615281"/>
            <a:ext cx="6000750" cy="4495800"/>
          </a:xfrm>
        </p:spPr>
      </p:pic>
    </p:spTree>
    <p:extLst>
      <p:ext uri="{BB962C8B-B14F-4D97-AF65-F5344CB8AC3E}">
        <p14:creationId xmlns:p14="http://schemas.microsoft.com/office/powerpoint/2010/main" val="6933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УЛЕТКА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5814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5026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УСАЛКА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26" y="1600200"/>
            <a:ext cx="6080948" cy="4525963"/>
          </a:xfrm>
        </p:spPr>
      </p:pic>
    </p:spTree>
    <p:extLst>
      <p:ext uri="{BB962C8B-B14F-4D97-AF65-F5344CB8AC3E}">
        <p14:creationId xmlns:p14="http://schemas.microsoft.com/office/powerpoint/2010/main" val="31514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АДУГА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АКЕТА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АКЕТКА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АКОВИНА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АКУШКА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АНЕЦ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0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УССКИЕ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</p:spTree>
    <p:extLst>
      <p:ext uri="{BB962C8B-B14F-4D97-AF65-F5344CB8AC3E}">
        <p14:creationId xmlns:p14="http://schemas.microsoft.com/office/powerpoint/2010/main" val="1048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УЧЕЙ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72971"/>
            <a:ext cx="5472608" cy="4104456"/>
          </a:xfrm>
        </p:spPr>
      </p:pic>
    </p:spTree>
    <p:extLst>
      <p:ext uri="{BB962C8B-B14F-4D97-AF65-F5344CB8AC3E}">
        <p14:creationId xmlns:p14="http://schemas.microsoft.com/office/powerpoint/2010/main" val="26364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4106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ЫБА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ЫЖИЙ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ЫНОК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ЫСЬ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1707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ЫЖИЙ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677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9594"/>
            <a:ext cx="6096000" cy="4067175"/>
          </a:xfrm>
        </p:spPr>
      </p:pic>
    </p:spTree>
    <p:extLst>
      <p:ext uri="{BB962C8B-B14F-4D97-AF65-F5344CB8AC3E}">
        <p14:creationId xmlns:p14="http://schemas.microsoft.com/office/powerpoint/2010/main" val="24832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587387" cy="4896544"/>
          </a:xfrm>
        </p:spPr>
      </p:pic>
    </p:spTree>
    <p:extLst>
      <p:ext uri="{BB962C8B-B14F-4D97-AF65-F5344CB8AC3E}">
        <p14:creationId xmlns:p14="http://schemas.microsoft.com/office/powerpoint/2010/main" val="24723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АДУГА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77244"/>
            <a:ext cx="5715000" cy="357187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38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68028"/>
            <a:ext cx="5902850" cy="3473140"/>
          </a:xfrm>
        </p:spPr>
      </p:pic>
    </p:spTree>
    <p:extLst>
      <p:ext uri="{BB962C8B-B14F-4D97-AF65-F5344CB8AC3E}">
        <p14:creationId xmlns:p14="http://schemas.microsoft.com/office/powerpoint/2010/main" val="21389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312368" cy="4139381"/>
          </a:xfrm>
        </p:spPr>
      </p:pic>
    </p:spTree>
    <p:extLst>
      <p:ext uri="{BB962C8B-B14F-4D97-AF65-F5344CB8AC3E}">
        <p14:creationId xmlns:p14="http://schemas.microsoft.com/office/powerpoint/2010/main" val="42818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67" y="1600200"/>
            <a:ext cx="3288866" cy="4525963"/>
          </a:xfrm>
        </p:spPr>
      </p:pic>
    </p:spTree>
    <p:extLst>
      <p:ext uri="{BB962C8B-B14F-4D97-AF65-F5344CB8AC3E}">
        <p14:creationId xmlns:p14="http://schemas.microsoft.com/office/powerpoint/2010/main" val="28049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АКОВИНА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870077"/>
            <a:ext cx="5338380" cy="3598068"/>
          </a:xfrm>
        </p:spPr>
      </p:pic>
    </p:spTree>
    <p:extLst>
      <p:ext uri="{BB962C8B-B14F-4D97-AF65-F5344CB8AC3E}">
        <p14:creationId xmlns:p14="http://schemas.microsoft.com/office/powerpoint/2010/main" val="4756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123</Words>
  <Application>Microsoft Office PowerPoint</Application>
  <PresentationFormat>Экран (4:3)</PresentationFormat>
  <Paragraphs>101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ГБОУ СОШ №69 дошкольное отделение «Сказка»</vt:lpstr>
      <vt:lpstr>АВТОМАТИЗАЦИЯ  ЗВУКА [Р] </vt:lpstr>
      <vt:lpstr>ФОРМЫ РАБОТЫ</vt:lpstr>
      <vt:lpstr>РА</vt:lpstr>
      <vt:lpstr>РАДУГА</vt:lpstr>
      <vt:lpstr>РАК</vt:lpstr>
      <vt:lpstr>РАКЕТА</vt:lpstr>
      <vt:lpstr>РАКЕТКА</vt:lpstr>
      <vt:lpstr>РАКОВИНА</vt:lpstr>
      <vt:lpstr>РАКУШКА</vt:lpstr>
      <vt:lpstr>РАНЕЦ</vt:lpstr>
      <vt:lpstr>РАНКА</vt:lpstr>
      <vt:lpstr>РО</vt:lpstr>
      <vt:lpstr>РОБОТ</vt:lpstr>
      <vt:lpstr>РОГА</vt:lpstr>
      <vt:lpstr>РОГАЛИК</vt:lpstr>
      <vt:lpstr>РОГАТКА</vt:lpstr>
      <vt:lpstr>РОЖЬ</vt:lpstr>
      <vt:lpstr>РОЗА</vt:lpstr>
      <vt:lpstr>РОЗЕТКА</vt:lpstr>
      <vt:lpstr>РОЗОВЫЙ</vt:lpstr>
      <vt:lpstr>РОЙ</vt:lpstr>
      <vt:lpstr>РОЛИКИ</vt:lpstr>
      <vt:lpstr>РОМАШКА</vt:lpstr>
      <vt:lpstr>РОСА</vt:lpstr>
      <vt:lpstr>РОССИЯ</vt:lpstr>
      <vt:lpstr>РОТ</vt:lpstr>
      <vt:lpstr>РОЩА</vt:lpstr>
      <vt:lpstr>РОЯЛЬ</vt:lpstr>
      <vt:lpstr>РУ</vt:lpstr>
      <vt:lpstr>РУБАНОК</vt:lpstr>
      <vt:lpstr>РУБАШКА</vt:lpstr>
      <vt:lpstr>РУБЛЬ</vt:lpstr>
      <vt:lpstr>РУЖЬЁ</vt:lpstr>
      <vt:lpstr>РУКИ</vt:lpstr>
      <vt:lpstr>РУЛЕТ</vt:lpstr>
      <vt:lpstr>РУЛЕТКА</vt:lpstr>
      <vt:lpstr>РУЛЬ</vt:lpstr>
      <vt:lpstr>РУСАЛКА</vt:lpstr>
      <vt:lpstr>РУССКИЕ</vt:lpstr>
      <vt:lpstr>РУЧЕЙ</vt:lpstr>
      <vt:lpstr>РУЧКА</vt:lpstr>
      <vt:lpstr>РЫ</vt:lpstr>
      <vt:lpstr>РЫБА</vt:lpstr>
      <vt:lpstr>РЫЖИЙ</vt:lpstr>
      <vt:lpstr>РЫНОК</vt:lpstr>
      <vt:lpstr>РЫСЬ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</dc:title>
  <dc:creator>Admin</dc:creator>
  <cp:lastModifiedBy>Admin</cp:lastModifiedBy>
  <cp:revision>12</cp:revision>
  <dcterms:created xsi:type="dcterms:W3CDTF">2013-10-24T19:02:00Z</dcterms:created>
  <dcterms:modified xsi:type="dcterms:W3CDTF">2013-10-25T09:17:31Z</dcterms:modified>
</cp:coreProperties>
</file>