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72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38406D-9AE4-4E08-BCE4-E0F1C71B7CE3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D47042-ADF2-4ADE-8A92-EC59E0739089}">
      <dgm:prSet phldrT="[Текст]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FD9BE8FB-48D1-4817-A146-3B8E9A101B23}" type="parTrans" cxnId="{CDCF83E8-1ECB-4B5F-B5C4-0DD141D36CE2}">
      <dgm:prSet/>
      <dgm:spPr/>
      <dgm:t>
        <a:bodyPr/>
        <a:lstStyle/>
        <a:p>
          <a:endParaRPr lang="ru-RU"/>
        </a:p>
      </dgm:t>
    </dgm:pt>
    <dgm:pt modelId="{CC98493F-81C2-42B9-AD39-BAA3DC95366F}" type="sibTrans" cxnId="{CDCF83E8-1ECB-4B5F-B5C4-0DD141D36CE2}">
      <dgm:prSet/>
      <dgm:spPr/>
      <dgm:t>
        <a:bodyPr/>
        <a:lstStyle/>
        <a:p>
          <a:endParaRPr lang="ru-RU"/>
        </a:p>
      </dgm:t>
    </dgm:pt>
    <dgm:pt modelId="{5D7C4AD7-A4B1-4C0F-A41A-7B3766818E66}">
      <dgm:prSet phldrT="[Текст]"/>
      <dgm:spPr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3CCA1E1D-E4E0-4533-875C-C38076F297E0}" type="parTrans" cxnId="{B27D3738-97D1-4E48-998D-B11C71A1B981}">
      <dgm:prSet/>
      <dgm:spPr/>
      <dgm:t>
        <a:bodyPr/>
        <a:lstStyle/>
        <a:p>
          <a:endParaRPr lang="ru-RU"/>
        </a:p>
      </dgm:t>
    </dgm:pt>
    <dgm:pt modelId="{D8165639-82F3-4184-B1AE-FF819952119A}" type="sibTrans" cxnId="{B27D3738-97D1-4E48-998D-B11C71A1B981}">
      <dgm:prSet/>
      <dgm:spPr/>
      <dgm:t>
        <a:bodyPr/>
        <a:lstStyle/>
        <a:p>
          <a:endParaRPr lang="ru-RU"/>
        </a:p>
      </dgm:t>
    </dgm:pt>
    <dgm:pt modelId="{CB584E87-7C72-494D-84D6-3414B8379D59}">
      <dgm:prSet phldrT="[Текст]"/>
      <dgm:spPr>
        <a:blipFill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C8208543-28A9-48BD-A830-BD2D24C6C5F8}" type="parTrans" cxnId="{5FFAE154-7AFA-4BA6-8E1A-AA5FF6DD1A77}">
      <dgm:prSet/>
      <dgm:spPr/>
      <dgm:t>
        <a:bodyPr/>
        <a:lstStyle/>
        <a:p>
          <a:endParaRPr lang="ru-RU"/>
        </a:p>
      </dgm:t>
    </dgm:pt>
    <dgm:pt modelId="{6111FEA3-BCDB-4D8A-948D-B5A6BBEEA1A0}" type="sibTrans" cxnId="{5FFAE154-7AFA-4BA6-8E1A-AA5FF6DD1A77}">
      <dgm:prSet/>
      <dgm:spPr/>
      <dgm:t>
        <a:bodyPr/>
        <a:lstStyle/>
        <a:p>
          <a:endParaRPr lang="ru-RU"/>
        </a:p>
      </dgm:t>
    </dgm:pt>
    <dgm:pt modelId="{595104BD-F0B8-4B13-BCF4-01592C5AF1E0}">
      <dgm:prSet phldrT="[Текст]"/>
      <dgm:spPr>
        <a:blipFill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 dirty="0" smtClean="0"/>
        </a:p>
        <a:p>
          <a:endParaRPr lang="ru-RU" dirty="0" smtClean="0"/>
        </a:p>
        <a:p>
          <a:endParaRPr lang="ru-RU" dirty="0" smtClean="0"/>
        </a:p>
        <a:p>
          <a:endParaRPr lang="ru-RU" dirty="0"/>
        </a:p>
      </dgm:t>
    </dgm:pt>
    <dgm:pt modelId="{85986EF0-A01F-4744-8D34-E49222DE768C}" type="parTrans" cxnId="{4B7360F5-4E14-4287-AD70-84A25CB156AC}">
      <dgm:prSet/>
      <dgm:spPr/>
      <dgm:t>
        <a:bodyPr/>
        <a:lstStyle/>
        <a:p>
          <a:endParaRPr lang="ru-RU"/>
        </a:p>
      </dgm:t>
    </dgm:pt>
    <dgm:pt modelId="{E0907E04-DF02-43FF-9A71-E9A811C9366C}" type="sibTrans" cxnId="{4B7360F5-4E14-4287-AD70-84A25CB156AC}">
      <dgm:prSet/>
      <dgm:spPr/>
      <dgm:t>
        <a:bodyPr/>
        <a:lstStyle/>
        <a:p>
          <a:endParaRPr lang="ru-RU"/>
        </a:p>
      </dgm:t>
    </dgm:pt>
    <dgm:pt modelId="{4D6D3B58-0CF9-414E-909E-C9F67F7C821C}">
      <dgm:prSet phldrT="[Текст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6A3CC75F-7864-4DB8-BB01-46D9B679A798}" type="parTrans" cxnId="{BBE26A3C-311D-44CD-92DF-5BB7E675DC36}">
      <dgm:prSet/>
      <dgm:spPr/>
      <dgm:t>
        <a:bodyPr/>
        <a:lstStyle/>
        <a:p>
          <a:endParaRPr lang="ru-RU"/>
        </a:p>
      </dgm:t>
    </dgm:pt>
    <dgm:pt modelId="{19D66384-ECA9-4505-99E0-2B25C1181DF1}" type="sibTrans" cxnId="{BBE26A3C-311D-44CD-92DF-5BB7E675DC36}">
      <dgm:prSet/>
      <dgm:spPr/>
      <dgm:t>
        <a:bodyPr/>
        <a:lstStyle/>
        <a:p>
          <a:endParaRPr lang="ru-RU"/>
        </a:p>
      </dgm:t>
    </dgm:pt>
    <dgm:pt modelId="{339DC670-6521-4D66-9157-B9F8C12EB608}">
      <dgm:prSet/>
      <dgm:spPr>
        <a:blipFill rotWithShape="0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E71F1F1-6420-416F-8895-0D898437DE55}" type="parTrans" cxnId="{E2D931DC-DF7A-47E4-A731-D25ABEF9C637}">
      <dgm:prSet/>
      <dgm:spPr/>
      <dgm:t>
        <a:bodyPr/>
        <a:lstStyle/>
        <a:p>
          <a:endParaRPr lang="ru-RU"/>
        </a:p>
      </dgm:t>
    </dgm:pt>
    <dgm:pt modelId="{94BFB9E7-2365-4F5A-880E-456744B334EE}" type="sibTrans" cxnId="{E2D931DC-DF7A-47E4-A731-D25ABEF9C637}">
      <dgm:prSet/>
      <dgm:spPr/>
      <dgm:t>
        <a:bodyPr/>
        <a:lstStyle/>
        <a:p>
          <a:endParaRPr lang="ru-RU"/>
        </a:p>
      </dgm:t>
    </dgm:pt>
    <dgm:pt modelId="{468C1318-3354-4ECA-8D37-169A75AEAF7C}" type="pres">
      <dgm:prSet presAssocID="{FF38406D-9AE4-4E08-BCE4-E0F1C71B7CE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5A84B7-BF1E-473C-99C7-639104ED5F50}" type="pres">
      <dgm:prSet presAssocID="{1CD47042-ADF2-4ADE-8A92-EC59E0739089}" presName="centerShape" presStyleLbl="node0" presStyleIdx="0" presStyleCnt="1" custScaleX="137186" custScaleY="121924"/>
      <dgm:spPr/>
      <dgm:t>
        <a:bodyPr/>
        <a:lstStyle/>
        <a:p>
          <a:endParaRPr lang="ru-RU"/>
        </a:p>
      </dgm:t>
    </dgm:pt>
    <dgm:pt modelId="{D43FCFDD-8787-4F51-9983-F93E6A3EC71F}" type="pres">
      <dgm:prSet presAssocID="{5D7C4AD7-A4B1-4C0F-A41A-7B3766818E6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149034-E9D4-4C82-8A7E-7E0BED0A7C93}" type="pres">
      <dgm:prSet presAssocID="{5D7C4AD7-A4B1-4C0F-A41A-7B3766818E66}" presName="dummy" presStyleCnt="0"/>
      <dgm:spPr/>
    </dgm:pt>
    <dgm:pt modelId="{D3DDD00E-BDB4-46BB-B51F-972A051616A0}" type="pres">
      <dgm:prSet presAssocID="{D8165639-82F3-4184-B1AE-FF819952119A}" presName="sibTrans" presStyleLbl="sibTrans2D1" presStyleIdx="0" presStyleCnt="5"/>
      <dgm:spPr/>
      <dgm:t>
        <a:bodyPr/>
        <a:lstStyle/>
        <a:p>
          <a:endParaRPr lang="ru-RU"/>
        </a:p>
      </dgm:t>
    </dgm:pt>
    <dgm:pt modelId="{DC8CF7BF-9768-4C2E-A591-D7D78B8763D6}" type="pres">
      <dgm:prSet presAssocID="{CB584E87-7C72-494D-84D6-3414B8379D5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B2197D-261C-4DEA-B644-A231E73A793E}" type="pres">
      <dgm:prSet presAssocID="{CB584E87-7C72-494D-84D6-3414B8379D59}" presName="dummy" presStyleCnt="0"/>
      <dgm:spPr/>
    </dgm:pt>
    <dgm:pt modelId="{307415B9-5553-4D06-81D5-82902702ABAF}" type="pres">
      <dgm:prSet presAssocID="{6111FEA3-BCDB-4D8A-948D-B5A6BBEEA1A0}" presName="sibTrans" presStyleLbl="sibTrans2D1" presStyleIdx="1" presStyleCnt="5"/>
      <dgm:spPr/>
      <dgm:t>
        <a:bodyPr/>
        <a:lstStyle/>
        <a:p>
          <a:endParaRPr lang="ru-RU"/>
        </a:p>
      </dgm:t>
    </dgm:pt>
    <dgm:pt modelId="{46C6CACC-6A98-4107-B5A4-7C190D824E5D}" type="pres">
      <dgm:prSet presAssocID="{595104BD-F0B8-4B13-BCF4-01592C5AF1E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F70D35-4069-466D-AA92-A951BEBFBCC8}" type="pres">
      <dgm:prSet presAssocID="{595104BD-F0B8-4B13-BCF4-01592C5AF1E0}" presName="dummy" presStyleCnt="0"/>
      <dgm:spPr/>
    </dgm:pt>
    <dgm:pt modelId="{C749E95C-94FA-4E55-AEF6-8C224EFC5920}" type="pres">
      <dgm:prSet presAssocID="{E0907E04-DF02-43FF-9A71-E9A811C9366C}" presName="sibTrans" presStyleLbl="sibTrans2D1" presStyleIdx="2" presStyleCnt="5"/>
      <dgm:spPr/>
      <dgm:t>
        <a:bodyPr/>
        <a:lstStyle/>
        <a:p>
          <a:endParaRPr lang="ru-RU"/>
        </a:p>
      </dgm:t>
    </dgm:pt>
    <dgm:pt modelId="{984403EA-FC55-4843-91D1-61D0955A58B8}" type="pres">
      <dgm:prSet presAssocID="{339DC670-6521-4D66-9157-B9F8C12EB608}" presName="node" presStyleLbl="node1" presStyleIdx="3" presStyleCnt="5" custRadScaleRad="98026" custRadScaleInc="70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742A82-895E-4963-A3B2-B1008ADEA9D1}" type="pres">
      <dgm:prSet presAssocID="{339DC670-6521-4D66-9157-B9F8C12EB608}" presName="dummy" presStyleCnt="0"/>
      <dgm:spPr/>
    </dgm:pt>
    <dgm:pt modelId="{9E95903E-A5B9-4B6D-8405-CC8C95BB129B}" type="pres">
      <dgm:prSet presAssocID="{94BFB9E7-2365-4F5A-880E-456744B334EE}" presName="sibTrans" presStyleLbl="sibTrans2D1" presStyleIdx="3" presStyleCnt="5"/>
      <dgm:spPr/>
      <dgm:t>
        <a:bodyPr/>
        <a:lstStyle/>
        <a:p>
          <a:endParaRPr lang="ru-RU"/>
        </a:p>
      </dgm:t>
    </dgm:pt>
    <dgm:pt modelId="{D7F155D7-4949-4562-A4EC-EA0EA305B870}" type="pres">
      <dgm:prSet presAssocID="{4D6D3B58-0CF9-414E-909E-C9F67F7C821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942941-ADE8-419B-8D3F-5CE952DCC92F}" type="pres">
      <dgm:prSet presAssocID="{4D6D3B58-0CF9-414E-909E-C9F67F7C821C}" presName="dummy" presStyleCnt="0"/>
      <dgm:spPr/>
    </dgm:pt>
    <dgm:pt modelId="{1661B4CC-7B41-4F97-957F-6C99A497580B}" type="pres">
      <dgm:prSet presAssocID="{19D66384-ECA9-4505-99E0-2B25C1181DF1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73C21BC6-EF16-4C29-B919-3E03CF100CD3}" type="presOf" srcId="{94BFB9E7-2365-4F5A-880E-456744B334EE}" destId="{9E95903E-A5B9-4B6D-8405-CC8C95BB129B}" srcOrd="0" destOrd="0" presId="urn:microsoft.com/office/officeart/2005/8/layout/radial6"/>
    <dgm:cxn modelId="{5FFAE154-7AFA-4BA6-8E1A-AA5FF6DD1A77}" srcId="{1CD47042-ADF2-4ADE-8A92-EC59E0739089}" destId="{CB584E87-7C72-494D-84D6-3414B8379D59}" srcOrd="1" destOrd="0" parTransId="{C8208543-28A9-48BD-A830-BD2D24C6C5F8}" sibTransId="{6111FEA3-BCDB-4D8A-948D-B5A6BBEEA1A0}"/>
    <dgm:cxn modelId="{DBCDC529-2188-4DEA-A401-F8D604807ED0}" type="presOf" srcId="{19D66384-ECA9-4505-99E0-2B25C1181DF1}" destId="{1661B4CC-7B41-4F97-957F-6C99A497580B}" srcOrd="0" destOrd="0" presId="urn:microsoft.com/office/officeart/2005/8/layout/radial6"/>
    <dgm:cxn modelId="{67B850D6-6AC6-4DB7-8DE8-D3B05C7EFE9A}" type="presOf" srcId="{339DC670-6521-4D66-9157-B9F8C12EB608}" destId="{984403EA-FC55-4843-91D1-61D0955A58B8}" srcOrd="0" destOrd="0" presId="urn:microsoft.com/office/officeart/2005/8/layout/radial6"/>
    <dgm:cxn modelId="{319749A0-9FA2-4DA0-B0CA-C65C1DA13535}" type="presOf" srcId="{FF38406D-9AE4-4E08-BCE4-E0F1C71B7CE3}" destId="{468C1318-3354-4ECA-8D37-169A75AEAF7C}" srcOrd="0" destOrd="0" presId="urn:microsoft.com/office/officeart/2005/8/layout/radial6"/>
    <dgm:cxn modelId="{B27D3738-97D1-4E48-998D-B11C71A1B981}" srcId="{1CD47042-ADF2-4ADE-8A92-EC59E0739089}" destId="{5D7C4AD7-A4B1-4C0F-A41A-7B3766818E66}" srcOrd="0" destOrd="0" parTransId="{3CCA1E1D-E4E0-4533-875C-C38076F297E0}" sibTransId="{D8165639-82F3-4184-B1AE-FF819952119A}"/>
    <dgm:cxn modelId="{CDCF83E8-1ECB-4B5F-B5C4-0DD141D36CE2}" srcId="{FF38406D-9AE4-4E08-BCE4-E0F1C71B7CE3}" destId="{1CD47042-ADF2-4ADE-8A92-EC59E0739089}" srcOrd="0" destOrd="0" parTransId="{FD9BE8FB-48D1-4817-A146-3B8E9A101B23}" sibTransId="{CC98493F-81C2-42B9-AD39-BAA3DC95366F}"/>
    <dgm:cxn modelId="{CF7BE5DD-0F0A-4445-80E6-50F5F724400D}" type="presOf" srcId="{5D7C4AD7-A4B1-4C0F-A41A-7B3766818E66}" destId="{D43FCFDD-8787-4F51-9983-F93E6A3EC71F}" srcOrd="0" destOrd="0" presId="urn:microsoft.com/office/officeart/2005/8/layout/radial6"/>
    <dgm:cxn modelId="{D66955ED-5FE4-4278-9F7D-402655232773}" type="presOf" srcId="{6111FEA3-BCDB-4D8A-948D-B5A6BBEEA1A0}" destId="{307415B9-5553-4D06-81D5-82902702ABAF}" srcOrd="0" destOrd="0" presId="urn:microsoft.com/office/officeart/2005/8/layout/radial6"/>
    <dgm:cxn modelId="{BBE26A3C-311D-44CD-92DF-5BB7E675DC36}" srcId="{1CD47042-ADF2-4ADE-8A92-EC59E0739089}" destId="{4D6D3B58-0CF9-414E-909E-C9F67F7C821C}" srcOrd="4" destOrd="0" parTransId="{6A3CC75F-7864-4DB8-BB01-46D9B679A798}" sibTransId="{19D66384-ECA9-4505-99E0-2B25C1181DF1}"/>
    <dgm:cxn modelId="{6C9FCC6D-9E9E-4CFE-82BA-BD5F6FE014DA}" type="presOf" srcId="{1CD47042-ADF2-4ADE-8A92-EC59E0739089}" destId="{DA5A84B7-BF1E-473C-99C7-639104ED5F50}" srcOrd="0" destOrd="0" presId="urn:microsoft.com/office/officeart/2005/8/layout/radial6"/>
    <dgm:cxn modelId="{10ECE540-4172-453E-B250-C21898174C09}" type="presOf" srcId="{D8165639-82F3-4184-B1AE-FF819952119A}" destId="{D3DDD00E-BDB4-46BB-B51F-972A051616A0}" srcOrd="0" destOrd="0" presId="urn:microsoft.com/office/officeart/2005/8/layout/radial6"/>
    <dgm:cxn modelId="{83824ECB-7FB1-4023-95C4-14BC1433B75F}" type="presOf" srcId="{4D6D3B58-0CF9-414E-909E-C9F67F7C821C}" destId="{D7F155D7-4949-4562-A4EC-EA0EA305B870}" srcOrd="0" destOrd="0" presId="urn:microsoft.com/office/officeart/2005/8/layout/radial6"/>
    <dgm:cxn modelId="{1DEDDC68-CA25-4248-9917-43BABF6272D2}" type="presOf" srcId="{595104BD-F0B8-4B13-BCF4-01592C5AF1E0}" destId="{46C6CACC-6A98-4107-B5A4-7C190D824E5D}" srcOrd="0" destOrd="0" presId="urn:microsoft.com/office/officeart/2005/8/layout/radial6"/>
    <dgm:cxn modelId="{C115FDF2-9EE2-4D6E-9A85-3CA633E0DE84}" type="presOf" srcId="{E0907E04-DF02-43FF-9A71-E9A811C9366C}" destId="{C749E95C-94FA-4E55-AEF6-8C224EFC5920}" srcOrd="0" destOrd="0" presId="urn:microsoft.com/office/officeart/2005/8/layout/radial6"/>
    <dgm:cxn modelId="{7E3504F3-9833-4E9D-9349-CC6F02D7ED5C}" type="presOf" srcId="{CB584E87-7C72-494D-84D6-3414B8379D59}" destId="{DC8CF7BF-9768-4C2E-A591-D7D78B8763D6}" srcOrd="0" destOrd="0" presId="urn:microsoft.com/office/officeart/2005/8/layout/radial6"/>
    <dgm:cxn modelId="{4B7360F5-4E14-4287-AD70-84A25CB156AC}" srcId="{1CD47042-ADF2-4ADE-8A92-EC59E0739089}" destId="{595104BD-F0B8-4B13-BCF4-01592C5AF1E0}" srcOrd="2" destOrd="0" parTransId="{85986EF0-A01F-4744-8D34-E49222DE768C}" sibTransId="{E0907E04-DF02-43FF-9A71-E9A811C9366C}"/>
    <dgm:cxn modelId="{E2D931DC-DF7A-47E4-A731-D25ABEF9C637}" srcId="{1CD47042-ADF2-4ADE-8A92-EC59E0739089}" destId="{339DC670-6521-4D66-9157-B9F8C12EB608}" srcOrd="3" destOrd="0" parTransId="{AE71F1F1-6420-416F-8895-0D898437DE55}" sibTransId="{94BFB9E7-2365-4F5A-880E-456744B334EE}"/>
    <dgm:cxn modelId="{0576329A-9F02-4E2A-90E5-AD0CFE0420B6}" type="presParOf" srcId="{468C1318-3354-4ECA-8D37-169A75AEAF7C}" destId="{DA5A84B7-BF1E-473C-99C7-639104ED5F50}" srcOrd="0" destOrd="0" presId="urn:microsoft.com/office/officeart/2005/8/layout/radial6"/>
    <dgm:cxn modelId="{1E7137D7-714E-4DEA-B92D-185ECB0DA15C}" type="presParOf" srcId="{468C1318-3354-4ECA-8D37-169A75AEAF7C}" destId="{D43FCFDD-8787-4F51-9983-F93E6A3EC71F}" srcOrd="1" destOrd="0" presId="urn:microsoft.com/office/officeart/2005/8/layout/radial6"/>
    <dgm:cxn modelId="{8E53545A-C54C-497B-A092-FE0BC686215A}" type="presParOf" srcId="{468C1318-3354-4ECA-8D37-169A75AEAF7C}" destId="{78149034-E9D4-4C82-8A7E-7E0BED0A7C93}" srcOrd="2" destOrd="0" presId="urn:microsoft.com/office/officeart/2005/8/layout/radial6"/>
    <dgm:cxn modelId="{34D28DC8-BAAA-4F68-84F9-CE3AEB24B813}" type="presParOf" srcId="{468C1318-3354-4ECA-8D37-169A75AEAF7C}" destId="{D3DDD00E-BDB4-46BB-B51F-972A051616A0}" srcOrd="3" destOrd="0" presId="urn:microsoft.com/office/officeart/2005/8/layout/radial6"/>
    <dgm:cxn modelId="{7C60D00E-CCA8-43BE-9661-26F8D1D51B98}" type="presParOf" srcId="{468C1318-3354-4ECA-8D37-169A75AEAF7C}" destId="{DC8CF7BF-9768-4C2E-A591-D7D78B8763D6}" srcOrd="4" destOrd="0" presId="urn:microsoft.com/office/officeart/2005/8/layout/radial6"/>
    <dgm:cxn modelId="{D6878013-4CE6-476A-868C-E59CE1D8B715}" type="presParOf" srcId="{468C1318-3354-4ECA-8D37-169A75AEAF7C}" destId="{E3B2197D-261C-4DEA-B644-A231E73A793E}" srcOrd="5" destOrd="0" presId="urn:microsoft.com/office/officeart/2005/8/layout/radial6"/>
    <dgm:cxn modelId="{7EE53BD0-AEDE-4540-93D1-6A931FB5157E}" type="presParOf" srcId="{468C1318-3354-4ECA-8D37-169A75AEAF7C}" destId="{307415B9-5553-4D06-81D5-82902702ABAF}" srcOrd="6" destOrd="0" presId="urn:microsoft.com/office/officeart/2005/8/layout/radial6"/>
    <dgm:cxn modelId="{03F87D52-B9AA-4974-823C-F0031F05A2BF}" type="presParOf" srcId="{468C1318-3354-4ECA-8D37-169A75AEAF7C}" destId="{46C6CACC-6A98-4107-B5A4-7C190D824E5D}" srcOrd="7" destOrd="0" presId="urn:microsoft.com/office/officeart/2005/8/layout/radial6"/>
    <dgm:cxn modelId="{19A74116-BB6D-4E7A-8B7C-9EB2B6C6203E}" type="presParOf" srcId="{468C1318-3354-4ECA-8D37-169A75AEAF7C}" destId="{73F70D35-4069-466D-AA92-A951BEBFBCC8}" srcOrd="8" destOrd="0" presId="urn:microsoft.com/office/officeart/2005/8/layout/radial6"/>
    <dgm:cxn modelId="{54747F1E-F576-4853-89ED-22317EB6C963}" type="presParOf" srcId="{468C1318-3354-4ECA-8D37-169A75AEAF7C}" destId="{C749E95C-94FA-4E55-AEF6-8C224EFC5920}" srcOrd="9" destOrd="0" presId="urn:microsoft.com/office/officeart/2005/8/layout/radial6"/>
    <dgm:cxn modelId="{02A97B0A-C809-4472-8E1D-7E740FA353B3}" type="presParOf" srcId="{468C1318-3354-4ECA-8D37-169A75AEAF7C}" destId="{984403EA-FC55-4843-91D1-61D0955A58B8}" srcOrd="10" destOrd="0" presId="urn:microsoft.com/office/officeart/2005/8/layout/radial6"/>
    <dgm:cxn modelId="{D52389CC-0F4A-4892-841F-8B2320990E4A}" type="presParOf" srcId="{468C1318-3354-4ECA-8D37-169A75AEAF7C}" destId="{8E742A82-895E-4963-A3B2-B1008ADEA9D1}" srcOrd="11" destOrd="0" presId="urn:microsoft.com/office/officeart/2005/8/layout/radial6"/>
    <dgm:cxn modelId="{1A607B87-3453-4EA6-9113-E83EA724CE1E}" type="presParOf" srcId="{468C1318-3354-4ECA-8D37-169A75AEAF7C}" destId="{9E95903E-A5B9-4B6D-8405-CC8C95BB129B}" srcOrd="12" destOrd="0" presId="urn:microsoft.com/office/officeart/2005/8/layout/radial6"/>
    <dgm:cxn modelId="{C23D9C53-852D-4E96-9204-4C52F57BD650}" type="presParOf" srcId="{468C1318-3354-4ECA-8D37-169A75AEAF7C}" destId="{D7F155D7-4949-4562-A4EC-EA0EA305B870}" srcOrd="13" destOrd="0" presId="urn:microsoft.com/office/officeart/2005/8/layout/radial6"/>
    <dgm:cxn modelId="{2CFC64A7-2234-4B94-AADA-68AC11FEA8F8}" type="presParOf" srcId="{468C1318-3354-4ECA-8D37-169A75AEAF7C}" destId="{5A942941-ADE8-419B-8D3F-5CE952DCC92F}" srcOrd="14" destOrd="0" presId="urn:microsoft.com/office/officeart/2005/8/layout/radial6"/>
    <dgm:cxn modelId="{436A0112-EF2F-43D4-9A9E-83726044C952}" type="presParOf" srcId="{468C1318-3354-4ECA-8D37-169A75AEAF7C}" destId="{1661B4CC-7B41-4F97-957F-6C99A497580B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61B4CC-7B41-4F97-957F-6C99A497580B}">
      <dsp:nvSpPr>
        <dsp:cNvPr id="0" name=""/>
        <dsp:cNvSpPr/>
      </dsp:nvSpPr>
      <dsp:spPr>
        <a:xfrm>
          <a:off x="1334518" y="806965"/>
          <a:ext cx="5395858" cy="5395858"/>
        </a:xfrm>
        <a:prstGeom prst="blockArc">
          <a:avLst>
            <a:gd name="adj1" fmla="val 11880000"/>
            <a:gd name="adj2" fmla="val 16200000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95903E-A5B9-4B6D-8405-CC8C95BB129B}">
      <dsp:nvSpPr>
        <dsp:cNvPr id="0" name=""/>
        <dsp:cNvSpPr/>
      </dsp:nvSpPr>
      <dsp:spPr>
        <a:xfrm>
          <a:off x="1351082" y="754103"/>
          <a:ext cx="5395858" cy="5395858"/>
        </a:xfrm>
        <a:prstGeom prst="blockArc">
          <a:avLst>
            <a:gd name="adj1" fmla="val 7637149"/>
            <a:gd name="adj2" fmla="val 11807738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49E95C-94FA-4E55-AEF6-8C224EFC5920}">
      <dsp:nvSpPr>
        <dsp:cNvPr id="0" name=""/>
        <dsp:cNvSpPr/>
      </dsp:nvSpPr>
      <dsp:spPr>
        <a:xfrm>
          <a:off x="1378789" y="775492"/>
          <a:ext cx="5395858" cy="5395858"/>
        </a:xfrm>
        <a:prstGeom prst="blockArc">
          <a:avLst>
            <a:gd name="adj1" fmla="val 3310856"/>
            <a:gd name="adj2" fmla="val 7682808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7415B9-5553-4D06-81D5-82902702ABAF}">
      <dsp:nvSpPr>
        <dsp:cNvPr id="0" name=""/>
        <dsp:cNvSpPr/>
      </dsp:nvSpPr>
      <dsp:spPr>
        <a:xfrm>
          <a:off x="1334518" y="806965"/>
          <a:ext cx="5395858" cy="5395858"/>
        </a:xfrm>
        <a:prstGeom prst="blockArc">
          <a:avLst>
            <a:gd name="adj1" fmla="val 20520000"/>
            <a:gd name="adj2" fmla="val 3240000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DDD00E-BDB4-46BB-B51F-972A051616A0}">
      <dsp:nvSpPr>
        <dsp:cNvPr id="0" name=""/>
        <dsp:cNvSpPr/>
      </dsp:nvSpPr>
      <dsp:spPr>
        <a:xfrm>
          <a:off x="1334518" y="806965"/>
          <a:ext cx="5395858" cy="5395858"/>
        </a:xfrm>
        <a:prstGeom prst="blockArc">
          <a:avLst>
            <a:gd name="adj1" fmla="val 16200000"/>
            <a:gd name="adj2" fmla="val 20520000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5A84B7-BF1E-473C-99C7-639104ED5F50}">
      <dsp:nvSpPr>
        <dsp:cNvPr id="0" name=""/>
        <dsp:cNvSpPr/>
      </dsp:nvSpPr>
      <dsp:spPr>
        <a:xfrm>
          <a:off x="2330723" y="1992487"/>
          <a:ext cx="3403448" cy="3024813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400" kern="1200" dirty="0" smtClean="0"/>
        </a:p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400" kern="1200" dirty="0"/>
        </a:p>
      </dsp:txBody>
      <dsp:txXfrm>
        <a:off x="2829146" y="2435461"/>
        <a:ext cx="2406602" cy="2138865"/>
      </dsp:txXfrm>
    </dsp:sp>
    <dsp:sp modelId="{D43FCFDD-8787-4F51-9983-F93E6A3EC71F}">
      <dsp:nvSpPr>
        <dsp:cNvPr id="0" name=""/>
        <dsp:cNvSpPr/>
      </dsp:nvSpPr>
      <dsp:spPr>
        <a:xfrm>
          <a:off x="3164132" y="1168"/>
          <a:ext cx="1736630" cy="1736630"/>
        </a:xfrm>
        <a:prstGeom prst="ellipse">
          <a:avLst/>
        </a:prstGeom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3418456" y="255492"/>
        <a:ext cx="1227982" cy="1227982"/>
      </dsp:txXfrm>
    </dsp:sp>
    <dsp:sp modelId="{DC8CF7BF-9768-4C2E-A591-D7D78B8763D6}">
      <dsp:nvSpPr>
        <dsp:cNvPr id="0" name=""/>
        <dsp:cNvSpPr/>
      </dsp:nvSpPr>
      <dsp:spPr>
        <a:xfrm>
          <a:off x="5670557" y="1822192"/>
          <a:ext cx="1736630" cy="1736630"/>
        </a:xfrm>
        <a:prstGeom prst="ellipse">
          <a:avLst/>
        </a:prstGeom>
        <a:blipFill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5924881" y="2076516"/>
        <a:ext cx="1227982" cy="1227982"/>
      </dsp:txXfrm>
    </dsp:sp>
    <dsp:sp modelId="{46C6CACC-6A98-4107-B5A4-7C190D824E5D}">
      <dsp:nvSpPr>
        <dsp:cNvPr id="0" name=""/>
        <dsp:cNvSpPr/>
      </dsp:nvSpPr>
      <dsp:spPr>
        <a:xfrm>
          <a:off x="4713188" y="4768671"/>
          <a:ext cx="1736630" cy="1736630"/>
        </a:xfrm>
        <a:prstGeom prst="ellipse">
          <a:avLst/>
        </a:prstGeom>
        <a:blipFill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4967512" y="5022995"/>
        <a:ext cx="1227982" cy="1227982"/>
      </dsp:txXfrm>
    </dsp:sp>
    <dsp:sp modelId="{984403EA-FC55-4843-91D1-61D0955A58B8}">
      <dsp:nvSpPr>
        <dsp:cNvPr id="0" name=""/>
        <dsp:cNvSpPr/>
      </dsp:nvSpPr>
      <dsp:spPr>
        <a:xfrm>
          <a:off x="1584187" y="4680512"/>
          <a:ext cx="1736630" cy="1736630"/>
        </a:xfrm>
        <a:prstGeom prst="ellipse">
          <a:avLst/>
        </a:prstGeom>
        <a:blipFill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1838511" y="4934836"/>
        <a:ext cx="1227982" cy="1227982"/>
      </dsp:txXfrm>
    </dsp:sp>
    <dsp:sp modelId="{D7F155D7-4949-4562-A4EC-EA0EA305B870}">
      <dsp:nvSpPr>
        <dsp:cNvPr id="0" name=""/>
        <dsp:cNvSpPr/>
      </dsp:nvSpPr>
      <dsp:spPr>
        <a:xfrm>
          <a:off x="657708" y="1822192"/>
          <a:ext cx="1736630" cy="1736630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912032" y="2076516"/>
        <a:ext cx="1227982" cy="1227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586408" cy="4032448"/>
          </a:xfrm>
        </p:spPr>
        <p:txBody>
          <a:bodyPr>
            <a:noAutofit/>
          </a:bodyPr>
          <a:lstStyle/>
          <a:p>
            <a:r>
              <a:rPr lang="ru-RU" sz="4800" dirty="0" smtClean="0"/>
              <a:t>ЛУНА</a:t>
            </a:r>
            <a:endParaRPr lang="ru-RU" sz="2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5350090"/>
              </p:ext>
            </p:extLst>
          </p:nvPr>
        </p:nvGraphicFramePr>
        <p:xfrm>
          <a:off x="827584" y="116632"/>
          <a:ext cx="8064896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550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685801"/>
            <a:ext cx="7258000" cy="4759423"/>
          </a:xfrm>
        </p:spPr>
        <p:txBody>
          <a:bodyPr>
            <a:normAutofit/>
          </a:bodyPr>
          <a:lstStyle/>
          <a:p>
            <a:pPr marL="0" indent="0" algn="ctr">
              <a:buNone/>
              <a:tabLst>
                <a:tab pos="92075" algn="l"/>
              </a:tabLst>
            </a:pPr>
            <a:r>
              <a:rPr lang="ru-RU" sz="6000" dirty="0"/>
              <a:t>СПАСИБО ЗА ВНИМАНИЕ!</a:t>
            </a:r>
          </a:p>
          <a:p>
            <a:pPr marL="0" indent="0" algn="ctr">
              <a:buNone/>
              <a:tabLst>
                <a:tab pos="92075" algn="l"/>
              </a:tabLst>
            </a:pPr>
            <a:endParaRPr lang="ru-RU" sz="6000" dirty="0"/>
          </a:p>
          <a:p>
            <a:pPr marL="0" indent="0" algn="ctr">
              <a:buNone/>
              <a:tabLst>
                <a:tab pos="92075" algn="l"/>
              </a:tabLst>
            </a:pPr>
            <a:endParaRPr lang="ru-RU" sz="20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tabLst>
                <a:tab pos="92075" algn="l"/>
              </a:tabLst>
            </a:pPr>
            <a:r>
              <a:rPr lang="ru-RU" sz="1800" dirty="0"/>
              <a:t>Презентация подготовлена учителем –логопедом </a:t>
            </a:r>
            <a:br>
              <a:rPr lang="ru-RU" sz="1800" dirty="0"/>
            </a:br>
            <a:r>
              <a:rPr lang="ru-RU" sz="1800" dirty="0"/>
              <a:t>МДОУ ДСКВ № 32 города Ейска </a:t>
            </a:r>
            <a:br>
              <a:rPr lang="ru-RU" sz="1800" dirty="0"/>
            </a:br>
            <a:r>
              <a:rPr lang="ru-RU" sz="1800" dirty="0" err="1"/>
              <a:t>Анискиной</a:t>
            </a:r>
            <a:r>
              <a:rPr lang="ru-RU" sz="1800" dirty="0"/>
              <a:t> Людмилой Владимировной</a:t>
            </a:r>
            <a:br>
              <a:rPr lang="ru-RU" sz="1800" dirty="0"/>
            </a:br>
            <a:r>
              <a:rPr lang="ru-RU" sz="1800" dirty="0"/>
              <a:t>Использован сайт: </a:t>
            </a:r>
            <a:r>
              <a:rPr lang="en-US" sz="1800" dirty="0"/>
              <a:t>solnet.ru</a:t>
            </a:r>
            <a:br>
              <a:rPr lang="en-US" sz="1800" dirty="0"/>
            </a:br>
            <a:r>
              <a:rPr lang="ru-RU" sz="1800" dirty="0"/>
              <a:t>МАААМ</a:t>
            </a:r>
            <a:r>
              <a:rPr lang="en-US" sz="1800" dirty="0"/>
              <a:t>.</a:t>
            </a:r>
            <a:r>
              <a:rPr lang="en-US" sz="1800" dirty="0" err="1"/>
              <a:t>ru</a:t>
            </a:r>
            <a:r>
              <a:rPr lang="ru-RU" sz="1800" dirty="0"/>
              <a:t/>
            </a:r>
            <a:br>
              <a:rPr lang="ru-RU" sz="180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845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58</TotalTime>
  <Words>10</Words>
  <Application>Microsoft Office PowerPoint</Application>
  <PresentationFormat>Экран (4:3)</PresentationFormat>
  <Paragraphs>6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Базовая</vt:lpstr>
      <vt:lpstr>ЛУНА</vt:lpstr>
      <vt:lpstr>Презентация подготовлена учителем –логопедом  МДОУ ДСКВ № 32 города Ейска  Анискиной Людмилой Владимировной Использован сайт: solnet.ru МАААМ.ru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12</cp:revision>
  <dcterms:modified xsi:type="dcterms:W3CDTF">2013-10-22T16:55:07Z</dcterms:modified>
</cp:coreProperties>
</file>