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4" r:id="rId3"/>
    <p:sldId id="265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D2436-4D6D-4046-A5B3-0CE0D3580AB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620922-1EBC-4B9F-AC78-8B49CFB774F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D5CC5E2F-3772-4685-8542-54B5AB1CBA6B}" type="parTrans" cxnId="{88BEFAF0-AD90-4C7A-85AC-60CC4C0FA256}">
      <dgm:prSet/>
      <dgm:spPr/>
      <dgm:t>
        <a:bodyPr/>
        <a:lstStyle/>
        <a:p>
          <a:endParaRPr lang="ru-RU"/>
        </a:p>
      </dgm:t>
    </dgm:pt>
    <dgm:pt modelId="{64A23709-51DF-4CD9-B2B4-0224A9632AAD}" type="sibTrans" cxnId="{88BEFAF0-AD90-4C7A-85AC-60CC4C0FA256}">
      <dgm:prSet/>
      <dgm:spPr/>
      <dgm:t>
        <a:bodyPr/>
        <a:lstStyle/>
        <a:p>
          <a:endParaRPr lang="ru-RU"/>
        </a:p>
      </dgm:t>
    </dgm:pt>
    <dgm:pt modelId="{DC8EAA61-6773-4610-A263-879BEBE7D9E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F0379A41-8012-46E8-AEFF-08E372FB7DDB}" type="parTrans" cxnId="{3B859C84-034D-4CC4-8C54-41774A7F52F4}">
      <dgm:prSet/>
      <dgm:spPr/>
      <dgm:t>
        <a:bodyPr/>
        <a:lstStyle/>
        <a:p>
          <a:endParaRPr lang="ru-RU"/>
        </a:p>
      </dgm:t>
    </dgm:pt>
    <dgm:pt modelId="{981F3AE5-CFFF-4374-A1DA-92433D032847}" type="sibTrans" cxnId="{3B859C84-034D-4CC4-8C54-41774A7F52F4}">
      <dgm:prSet/>
      <dgm:spPr/>
      <dgm:t>
        <a:bodyPr/>
        <a:lstStyle/>
        <a:p>
          <a:endParaRPr lang="ru-RU"/>
        </a:p>
      </dgm:t>
    </dgm:pt>
    <dgm:pt modelId="{882966F5-5EED-4EFF-B381-22BD965837E2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35C0BCAB-5418-4685-B366-8609AE101F34}" type="parTrans" cxnId="{1C701A41-381C-44FC-92FE-AF17758AB4FE}">
      <dgm:prSet/>
      <dgm:spPr/>
      <dgm:t>
        <a:bodyPr/>
        <a:lstStyle/>
        <a:p>
          <a:endParaRPr lang="ru-RU"/>
        </a:p>
      </dgm:t>
    </dgm:pt>
    <dgm:pt modelId="{1EF45823-A7A4-43A1-BD5C-C276B0BAB451}" type="sibTrans" cxnId="{1C701A41-381C-44FC-92FE-AF17758AB4FE}">
      <dgm:prSet/>
      <dgm:spPr/>
      <dgm:t>
        <a:bodyPr/>
        <a:lstStyle/>
        <a:p>
          <a:endParaRPr lang="ru-RU"/>
        </a:p>
      </dgm:t>
    </dgm:pt>
    <dgm:pt modelId="{C21C6B50-A1C1-428A-8486-8AB81E62D76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CFC6F1D6-C26B-4160-88AC-55D2FD2FEED4}" type="parTrans" cxnId="{F6D038E4-CE3A-495A-87AF-C0973F8BC5AF}">
      <dgm:prSet/>
      <dgm:spPr/>
      <dgm:t>
        <a:bodyPr/>
        <a:lstStyle/>
        <a:p>
          <a:endParaRPr lang="ru-RU"/>
        </a:p>
      </dgm:t>
    </dgm:pt>
    <dgm:pt modelId="{5F54FB03-F074-4BB3-9B7F-F897142E74BB}" type="sibTrans" cxnId="{F6D038E4-CE3A-495A-87AF-C0973F8BC5AF}">
      <dgm:prSet/>
      <dgm:spPr/>
      <dgm:t>
        <a:bodyPr/>
        <a:lstStyle/>
        <a:p>
          <a:endParaRPr lang="ru-RU"/>
        </a:p>
      </dgm:t>
    </dgm:pt>
    <dgm:pt modelId="{6275EF7C-6B01-41A7-B549-0803B5F0BBD4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1F38AF45-F956-4875-9180-163FFA534AF3}" type="parTrans" cxnId="{449F3062-B7CA-44A2-8474-C996BCDECDAD}">
      <dgm:prSet/>
      <dgm:spPr/>
      <dgm:t>
        <a:bodyPr/>
        <a:lstStyle/>
        <a:p>
          <a:endParaRPr lang="ru-RU"/>
        </a:p>
      </dgm:t>
    </dgm:pt>
    <dgm:pt modelId="{E260A57C-6FE9-450F-8EB1-4C8120E655EE}" type="sibTrans" cxnId="{449F3062-B7CA-44A2-8474-C996BCDECDAD}">
      <dgm:prSet/>
      <dgm:spPr/>
      <dgm:t>
        <a:bodyPr/>
        <a:lstStyle/>
        <a:p>
          <a:endParaRPr lang="ru-RU"/>
        </a:p>
      </dgm:t>
    </dgm:pt>
    <dgm:pt modelId="{0BB2DEB4-BA24-4BFE-B6E9-F736474BFC90}" type="pres">
      <dgm:prSet presAssocID="{AD1D2436-4D6D-4046-A5B3-0CE0D3580A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84A102-98E5-4636-8A47-611A65305860}" type="pres">
      <dgm:prSet presAssocID="{1E620922-1EBC-4B9F-AC78-8B49CFB774F1}" presName="centerShape" presStyleLbl="node0" presStyleIdx="0" presStyleCnt="1" custScaleX="136252" custScaleY="133008"/>
      <dgm:spPr/>
      <dgm:t>
        <a:bodyPr/>
        <a:lstStyle/>
        <a:p>
          <a:endParaRPr lang="ru-RU"/>
        </a:p>
      </dgm:t>
    </dgm:pt>
    <dgm:pt modelId="{AE506082-1A1D-477B-A752-64B273350AC9}" type="pres">
      <dgm:prSet presAssocID="{DC8EAA61-6773-4610-A263-879BEBE7D9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F4D2D-397F-45BA-A703-B35CB7C8B80B}" type="pres">
      <dgm:prSet presAssocID="{DC8EAA61-6773-4610-A263-879BEBE7D9E2}" presName="dummy" presStyleCnt="0"/>
      <dgm:spPr/>
    </dgm:pt>
    <dgm:pt modelId="{16900E64-86A4-4DB1-80F0-2848FA7BD5C7}" type="pres">
      <dgm:prSet presAssocID="{981F3AE5-CFFF-4374-A1DA-92433D03284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7E15CF0-DAFC-452B-88BA-9C2F352280C5}" type="pres">
      <dgm:prSet presAssocID="{882966F5-5EED-4EFF-B381-22BD965837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2460F-7949-4A2C-AD9B-E9C21080B121}" type="pres">
      <dgm:prSet presAssocID="{882966F5-5EED-4EFF-B381-22BD965837E2}" presName="dummy" presStyleCnt="0"/>
      <dgm:spPr/>
    </dgm:pt>
    <dgm:pt modelId="{C4881C7E-97BB-4A7C-A9BC-FF8E410F8782}" type="pres">
      <dgm:prSet presAssocID="{1EF45823-A7A4-43A1-BD5C-C276B0BAB45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716D788-7476-419A-AB50-55E9557EFCD7}" type="pres">
      <dgm:prSet presAssocID="{C21C6B50-A1C1-428A-8486-8AB81E62D7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C705C-A736-456A-9AED-1BA1D69BA5C2}" type="pres">
      <dgm:prSet presAssocID="{C21C6B50-A1C1-428A-8486-8AB81E62D76E}" presName="dummy" presStyleCnt="0"/>
      <dgm:spPr/>
    </dgm:pt>
    <dgm:pt modelId="{1C7A6763-06C9-4429-B484-7510B0C2FE29}" type="pres">
      <dgm:prSet presAssocID="{5F54FB03-F074-4BB3-9B7F-F897142E74B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686BF31-805B-4779-BB2C-6EEC2EA91E54}" type="pres">
      <dgm:prSet presAssocID="{6275EF7C-6B01-41A7-B549-0803B5F0BB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0EDCA-F3A4-4003-B510-F071ED9165AE}" type="pres">
      <dgm:prSet presAssocID="{6275EF7C-6B01-41A7-B549-0803B5F0BBD4}" presName="dummy" presStyleCnt="0"/>
      <dgm:spPr/>
    </dgm:pt>
    <dgm:pt modelId="{290F43BD-E960-43D9-A9AE-6D45E1E49A0D}" type="pres">
      <dgm:prSet presAssocID="{E260A57C-6FE9-450F-8EB1-4C8120E655E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BE29F14-8E78-44FF-B611-DFFE2BA50A4D}" type="presOf" srcId="{1EF45823-A7A4-43A1-BD5C-C276B0BAB451}" destId="{C4881C7E-97BB-4A7C-A9BC-FF8E410F8782}" srcOrd="0" destOrd="0" presId="urn:microsoft.com/office/officeart/2005/8/layout/radial6"/>
    <dgm:cxn modelId="{449F3062-B7CA-44A2-8474-C996BCDECDAD}" srcId="{1E620922-1EBC-4B9F-AC78-8B49CFB774F1}" destId="{6275EF7C-6B01-41A7-B549-0803B5F0BBD4}" srcOrd="3" destOrd="0" parTransId="{1F38AF45-F956-4875-9180-163FFA534AF3}" sibTransId="{E260A57C-6FE9-450F-8EB1-4C8120E655EE}"/>
    <dgm:cxn modelId="{312DFACC-5CD3-4C13-B66E-5B0CF47FB51E}" type="presOf" srcId="{6275EF7C-6B01-41A7-B549-0803B5F0BBD4}" destId="{8686BF31-805B-4779-BB2C-6EEC2EA91E54}" srcOrd="0" destOrd="0" presId="urn:microsoft.com/office/officeart/2005/8/layout/radial6"/>
    <dgm:cxn modelId="{2CB75FA2-0DC4-4247-BDB4-236166662EAD}" type="presOf" srcId="{1E620922-1EBC-4B9F-AC78-8B49CFB774F1}" destId="{9484A102-98E5-4636-8A47-611A65305860}" srcOrd="0" destOrd="0" presId="urn:microsoft.com/office/officeart/2005/8/layout/radial6"/>
    <dgm:cxn modelId="{3B859C84-034D-4CC4-8C54-41774A7F52F4}" srcId="{1E620922-1EBC-4B9F-AC78-8B49CFB774F1}" destId="{DC8EAA61-6773-4610-A263-879BEBE7D9E2}" srcOrd="0" destOrd="0" parTransId="{F0379A41-8012-46E8-AEFF-08E372FB7DDB}" sibTransId="{981F3AE5-CFFF-4374-A1DA-92433D032847}"/>
    <dgm:cxn modelId="{2E316CB8-674B-436D-9A5A-DB041FD6EDB7}" type="presOf" srcId="{AD1D2436-4D6D-4046-A5B3-0CE0D3580ABC}" destId="{0BB2DEB4-BA24-4BFE-B6E9-F736474BFC90}" srcOrd="0" destOrd="0" presId="urn:microsoft.com/office/officeart/2005/8/layout/radial6"/>
    <dgm:cxn modelId="{F6D038E4-CE3A-495A-87AF-C0973F8BC5AF}" srcId="{1E620922-1EBC-4B9F-AC78-8B49CFB774F1}" destId="{C21C6B50-A1C1-428A-8486-8AB81E62D76E}" srcOrd="2" destOrd="0" parTransId="{CFC6F1D6-C26B-4160-88AC-55D2FD2FEED4}" sibTransId="{5F54FB03-F074-4BB3-9B7F-F897142E74BB}"/>
    <dgm:cxn modelId="{88BEFAF0-AD90-4C7A-85AC-60CC4C0FA256}" srcId="{AD1D2436-4D6D-4046-A5B3-0CE0D3580ABC}" destId="{1E620922-1EBC-4B9F-AC78-8B49CFB774F1}" srcOrd="0" destOrd="0" parTransId="{D5CC5E2F-3772-4685-8542-54B5AB1CBA6B}" sibTransId="{64A23709-51DF-4CD9-B2B4-0224A9632AAD}"/>
    <dgm:cxn modelId="{7FE01A10-DF9F-4001-8CAA-37A3B6B44972}" type="presOf" srcId="{5F54FB03-F074-4BB3-9B7F-F897142E74BB}" destId="{1C7A6763-06C9-4429-B484-7510B0C2FE29}" srcOrd="0" destOrd="0" presId="urn:microsoft.com/office/officeart/2005/8/layout/radial6"/>
    <dgm:cxn modelId="{289285C2-85D3-481B-A862-5A0CF2BB4A0D}" type="presOf" srcId="{E260A57C-6FE9-450F-8EB1-4C8120E655EE}" destId="{290F43BD-E960-43D9-A9AE-6D45E1E49A0D}" srcOrd="0" destOrd="0" presId="urn:microsoft.com/office/officeart/2005/8/layout/radial6"/>
    <dgm:cxn modelId="{1C701A41-381C-44FC-92FE-AF17758AB4FE}" srcId="{1E620922-1EBC-4B9F-AC78-8B49CFB774F1}" destId="{882966F5-5EED-4EFF-B381-22BD965837E2}" srcOrd="1" destOrd="0" parTransId="{35C0BCAB-5418-4685-B366-8609AE101F34}" sibTransId="{1EF45823-A7A4-43A1-BD5C-C276B0BAB451}"/>
    <dgm:cxn modelId="{5482C25E-5D48-41AD-B96A-DBD564A8729C}" type="presOf" srcId="{981F3AE5-CFFF-4374-A1DA-92433D032847}" destId="{16900E64-86A4-4DB1-80F0-2848FA7BD5C7}" srcOrd="0" destOrd="0" presId="urn:microsoft.com/office/officeart/2005/8/layout/radial6"/>
    <dgm:cxn modelId="{316F5DF7-E52F-4BC5-9FC0-5ADB14BA1F84}" type="presOf" srcId="{DC8EAA61-6773-4610-A263-879BEBE7D9E2}" destId="{AE506082-1A1D-477B-A752-64B273350AC9}" srcOrd="0" destOrd="0" presId="urn:microsoft.com/office/officeart/2005/8/layout/radial6"/>
    <dgm:cxn modelId="{6BCD8928-E279-4930-9694-A8756527C1C0}" type="presOf" srcId="{882966F5-5EED-4EFF-B381-22BD965837E2}" destId="{07E15CF0-DAFC-452B-88BA-9C2F352280C5}" srcOrd="0" destOrd="0" presId="urn:microsoft.com/office/officeart/2005/8/layout/radial6"/>
    <dgm:cxn modelId="{510EFB89-11F9-45E2-A452-9F4E0BC36CD7}" type="presOf" srcId="{C21C6B50-A1C1-428A-8486-8AB81E62D76E}" destId="{5716D788-7476-419A-AB50-55E9557EFCD7}" srcOrd="0" destOrd="0" presId="urn:microsoft.com/office/officeart/2005/8/layout/radial6"/>
    <dgm:cxn modelId="{042002B4-3265-45F6-AD69-59928DAE7FFB}" type="presParOf" srcId="{0BB2DEB4-BA24-4BFE-B6E9-F736474BFC90}" destId="{9484A102-98E5-4636-8A47-611A65305860}" srcOrd="0" destOrd="0" presId="urn:microsoft.com/office/officeart/2005/8/layout/radial6"/>
    <dgm:cxn modelId="{5607631A-CD24-4E76-B5F2-A0AAC2466EE5}" type="presParOf" srcId="{0BB2DEB4-BA24-4BFE-B6E9-F736474BFC90}" destId="{AE506082-1A1D-477B-A752-64B273350AC9}" srcOrd="1" destOrd="0" presId="urn:microsoft.com/office/officeart/2005/8/layout/radial6"/>
    <dgm:cxn modelId="{31A6762D-15CC-4F74-9837-B33CBA704B6F}" type="presParOf" srcId="{0BB2DEB4-BA24-4BFE-B6E9-F736474BFC90}" destId="{5B3F4D2D-397F-45BA-A703-B35CB7C8B80B}" srcOrd="2" destOrd="0" presId="urn:microsoft.com/office/officeart/2005/8/layout/radial6"/>
    <dgm:cxn modelId="{59C6C96E-5A7A-47ED-809B-E1108735CF74}" type="presParOf" srcId="{0BB2DEB4-BA24-4BFE-B6E9-F736474BFC90}" destId="{16900E64-86A4-4DB1-80F0-2848FA7BD5C7}" srcOrd="3" destOrd="0" presId="urn:microsoft.com/office/officeart/2005/8/layout/radial6"/>
    <dgm:cxn modelId="{A52D7928-6698-497C-A670-4D7688CE53EC}" type="presParOf" srcId="{0BB2DEB4-BA24-4BFE-B6E9-F736474BFC90}" destId="{07E15CF0-DAFC-452B-88BA-9C2F352280C5}" srcOrd="4" destOrd="0" presId="urn:microsoft.com/office/officeart/2005/8/layout/radial6"/>
    <dgm:cxn modelId="{BEC13BD5-6CD6-4DC6-B2B6-5EDA357181A5}" type="presParOf" srcId="{0BB2DEB4-BA24-4BFE-B6E9-F736474BFC90}" destId="{B0C2460F-7949-4A2C-AD9B-E9C21080B121}" srcOrd="5" destOrd="0" presId="urn:microsoft.com/office/officeart/2005/8/layout/radial6"/>
    <dgm:cxn modelId="{0494A955-BB9D-49FE-B7D8-5C09C627249B}" type="presParOf" srcId="{0BB2DEB4-BA24-4BFE-B6E9-F736474BFC90}" destId="{C4881C7E-97BB-4A7C-A9BC-FF8E410F8782}" srcOrd="6" destOrd="0" presId="urn:microsoft.com/office/officeart/2005/8/layout/radial6"/>
    <dgm:cxn modelId="{9CCBDDB3-38AF-4E7B-92A3-CEB31FA3B488}" type="presParOf" srcId="{0BB2DEB4-BA24-4BFE-B6E9-F736474BFC90}" destId="{5716D788-7476-419A-AB50-55E9557EFCD7}" srcOrd="7" destOrd="0" presId="urn:microsoft.com/office/officeart/2005/8/layout/radial6"/>
    <dgm:cxn modelId="{0E978E5F-B5EC-47C8-BD11-0FE17C10291D}" type="presParOf" srcId="{0BB2DEB4-BA24-4BFE-B6E9-F736474BFC90}" destId="{FDBC705C-A736-456A-9AED-1BA1D69BA5C2}" srcOrd="8" destOrd="0" presId="urn:microsoft.com/office/officeart/2005/8/layout/radial6"/>
    <dgm:cxn modelId="{644C4C86-DBC3-42DC-A4B7-30E90C96250A}" type="presParOf" srcId="{0BB2DEB4-BA24-4BFE-B6E9-F736474BFC90}" destId="{1C7A6763-06C9-4429-B484-7510B0C2FE29}" srcOrd="9" destOrd="0" presId="urn:microsoft.com/office/officeart/2005/8/layout/radial6"/>
    <dgm:cxn modelId="{7890BFF4-9810-41F0-9C3F-E6CCC3574A9C}" type="presParOf" srcId="{0BB2DEB4-BA24-4BFE-B6E9-F736474BFC90}" destId="{8686BF31-805B-4779-BB2C-6EEC2EA91E54}" srcOrd="10" destOrd="0" presId="urn:microsoft.com/office/officeart/2005/8/layout/radial6"/>
    <dgm:cxn modelId="{5FBA9141-D6F7-408A-8AC4-0314E64AFBC9}" type="presParOf" srcId="{0BB2DEB4-BA24-4BFE-B6E9-F736474BFC90}" destId="{7B40EDCA-F3A4-4003-B510-F071ED9165AE}" srcOrd="11" destOrd="0" presId="urn:microsoft.com/office/officeart/2005/8/layout/radial6"/>
    <dgm:cxn modelId="{A0D69070-B95E-4358-9622-3066FB2D50F9}" type="presParOf" srcId="{0BB2DEB4-BA24-4BFE-B6E9-F736474BFC90}" destId="{290F43BD-E960-43D9-A9AE-6D45E1E49A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F43BD-E960-43D9-A9AE-6D45E1E49A0D}">
      <dsp:nvSpPr>
        <dsp:cNvPr id="0" name=""/>
        <dsp:cNvSpPr/>
      </dsp:nvSpPr>
      <dsp:spPr>
        <a:xfrm>
          <a:off x="1839070" y="722946"/>
          <a:ext cx="4818802" cy="481880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A6763-06C9-4429-B484-7510B0C2FE29}">
      <dsp:nvSpPr>
        <dsp:cNvPr id="0" name=""/>
        <dsp:cNvSpPr/>
      </dsp:nvSpPr>
      <dsp:spPr>
        <a:xfrm>
          <a:off x="1839070" y="722946"/>
          <a:ext cx="4818802" cy="481880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81C7E-97BB-4A7C-A9BC-FF8E410F8782}">
      <dsp:nvSpPr>
        <dsp:cNvPr id="0" name=""/>
        <dsp:cNvSpPr/>
      </dsp:nvSpPr>
      <dsp:spPr>
        <a:xfrm>
          <a:off x="1839070" y="722946"/>
          <a:ext cx="4818802" cy="481880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00E64-86A4-4DB1-80F0-2848FA7BD5C7}">
      <dsp:nvSpPr>
        <dsp:cNvPr id="0" name=""/>
        <dsp:cNvSpPr/>
      </dsp:nvSpPr>
      <dsp:spPr>
        <a:xfrm>
          <a:off x="1839070" y="722946"/>
          <a:ext cx="4818802" cy="4818802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4A102-98E5-4636-8A47-611A65305860}">
      <dsp:nvSpPr>
        <dsp:cNvPr id="0" name=""/>
        <dsp:cNvSpPr/>
      </dsp:nvSpPr>
      <dsp:spPr>
        <a:xfrm>
          <a:off x="2736305" y="1656184"/>
          <a:ext cx="3024332" cy="29523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 smtClean="0"/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3179208" y="2088542"/>
        <a:ext cx="2138526" cy="2087610"/>
      </dsp:txXfrm>
    </dsp:sp>
    <dsp:sp modelId="{AE506082-1A1D-477B-A752-64B273350AC9}">
      <dsp:nvSpPr>
        <dsp:cNvPr id="0" name=""/>
        <dsp:cNvSpPr/>
      </dsp:nvSpPr>
      <dsp:spPr>
        <a:xfrm>
          <a:off x="3471590" y="2001"/>
          <a:ext cx="1553762" cy="15537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699133" y="229544"/>
        <a:ext cx="1098676" cy="1098676"/>
      </dsp:txXfrm>
    </dsp:sp>
    <dsp:sp modelId="{07E15CF0-DAFC-452B-88BA-9C2F352280C5}">
      <dsp:nvSpPr>
        <dsp:cNvPr id="0" name=""/>
        <dsp:cNvSpPr/>
      </dsp:nvSpPr>
      <dsp:spPr>
        <a:xfrm>
          <a:off x="5825056" y="2355466"/>
          <a:ext cx="1553762" cy="15537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052599" y="2583009"/>
        <a:ext cx="1098676" cy="1098676"/>
      </dsp:txXfrm>
    </dsp:sp>
    <dsp:sp modelId="{5716D788-7476-419A-AB50-55E9557EFCD7}">
      <dsp:nvSpPr>
        <dsp:cNvPr id="0" name=""/>
        <dsp:cNvSpPr/>
      </dsp:nvSpPr>
      <dsp:spPr>
        <a:xfrm>
          <a:off x="3471590" y="4708932"/>
          <a:ext cx="1553762" cy="155376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699133" y="4936475"/>
        <a:ext cx="1098676" cy="1098676"/>
      </dsp:txXfrm>
    </dsp:sp>
    <dsp:sp modelId="{8686BF31-805B-4779-BB2C-6EEC2EA91E54}">
      <dsp:nvSpPr>
        <dsp:cNvPr id="0" name=""/>
        <dsp:cNvSpPr/>
      </dsp:nvSpPr>
      <dsp:spPr>
        <a:xfrm>
          <a:off x="1118125" y="2355466"/>
          <a:ext cx="1553762" cy="155376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345668" y="2583009"/>
        <a:ext cx="1098676" cy="1098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звезда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"/>
          <a:stretch/>
        </p:blipFill>
        <p:spPr bwMode="auto">
          <a:xfrm>
            <a:off x="1115616" y="548680"/>
            <a:ext cx="706621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0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259256" cy="914400"/>
          </a:xfrm>
        </p:spPr>
        <p:txBody>
          <a:bodyPr/>
          <a:lstStyle/>
          <a:p>
            <a:r>
              <a:rPr lang="ru-RU" dirty="0" smtClean="0"/>
              <a:t>звездочёт          звездолёт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923864" cy="32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762019" cy="266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39" y="4876800"/>
            <a:ext cx="8090365" cy="914400"/>
          </a:xfrm>
        </p:spPr>
        <p:txBody>
          <a:bodyPr/>
          <a:lstStyle/>
          <a:p>
            <a:r>
              <a:rPr lang="ru-RU" sz="4000" dirty="0"/>
              <a:t>с</a:t>
            </a:r>
            <a:r>
              <a:rPr lang="ru-RU" sz="4000" dirty="0" smtClean="0"/>
              <a:t>озвездие           звёздный(дождь)</a:t>
            </a:r>
            <a:endParaRPr lang="ru-RU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76464" cy="312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51589" cy="31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92741"/>
              </p:ext>
            </p:extLst>
          </p:nvPr>
        </p:nvGraphicFramePr>
        <p:xfrm>
          <a:off x="467544" y="188640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48072" cy="5040560"/>
          </a:xfrm>
        </p:spPr>
        <p:txBody>
          <a:bodyPr/>
          <a:lstStyle/>
          <a:p>
            <a:r>
              <a:rPr lang="ru-RU" dirty="0" smtClean="0"/>
              <a:t>ЗВЕЗДА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56</TotalTime>
  <Words>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Базовая</vt:lpstr>
      <vt:lpstr>звезда</vt:lpstr>
      <vt:lpstr>звездочёт          звездолёт</vt:lpstr>
      <vt:lpstr>созвездие           звёздный(дождь)</vt:lpstr>
      <vt:lpstr>ЗВЕЗДА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2013-10-22T16:45:30Z</dcterms:modified>
</cp:coreProperties>
</file>