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8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F6CFD-1EE6-4DB2-9AF3-28D4D4614DD5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C0330-1596-4DF1-AC6D-D3F60C34D3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F6CFD-1EE6-4DB2-9AF3-28D4D4614DD5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C0330-1596-4DF1-AC6D-D3F60C34D3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F6CFD-1EE6-4DB2-9AF3-28D4D4614DD5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C0330-1596-4DF1-AC6D-D3F60C34D3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F6CFD-1EE6-4DB2-9AF3-28D4D4614DD5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C0330-1596-4DF1-AC6D-D3F60C34D3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F6CFD-1EE6-4DB2-9AF3-28D4D4614DD5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C0330-1596-4DF1-AC6D-D3F60C34D3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F6CFD-1EE6-4DB2-9AF3-28D4D4614DD5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C0330-1596-4DF1-AC6D-D3F60C34D3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F6CFD-1EE6-4DB2-9AF3-28D4D4614DD5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C0330-1596-4DF1-AC6D-D3F60C34D3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F6CFD-1EE6-4DB2-9AF3-28D4D4614DD5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C0330-1596-4DF1-AC6D-D3F60C34D3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F6CFD-1EE6-4DB2-9AF3-28D4D4614DD5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C0330-1596-4DF1-AC6D-D3F60C34D3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F6CFD-1EE6-4DB2-9AF3-28D4D4614DD5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C0330-1596-4DF1-AC6D-D3F60C34D3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F6CFD-1EE6-4DB2-9AF3-28D4D4614DD5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C0330-1596-4DF1-AC6D-D3F60C34D3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F6CFD-1EE6-4DB2-9AF3-28D4D4614DD5}" type="datetimeFigureOut">
              <a:rPr lang="ru-RU" smtClean="0"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C0330-1596-4DF1-AC6D-D3F60C34D3C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0"/>
            <a:ext cx="4284661" cy="671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 descr="C:\Users\1234\Pictures\новый год 2014\100_337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0"/>
            <a:ext cx="4071966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1234</dc:creator>
  <cp:lastModifiedBy>1234</cp:lastModifiedBy>
  <cp:revision>1</cp:revision>
  <dcterms:created xsi:type="dcterms:W3CDTF">2014-01-08T09:27:52Z</dcterms:created>
  <dcterms:modified xsi:type="dcterms:W3CDTF">2014-01-08T09:31:59Z</dcterms:modified>
</cp:coreProperties>
</file>