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1E5F6-9BD1-4BD2-BC29-B1CB4A620A3F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C526F-CB20-42F0-B64A-E79AAD871A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29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C526F-CB20-42F0-B64A-E79AAD871A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07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AFA57F5-4C78-47B6-9A4C-EE7F787AF002}" type="datetimeFigureOut">
              <a:rPr lang="ru-RU" smtClean="0"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1ED359-0B18-474F-9784-FD5DF5AE8A4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620688"/>
            <a:ext cx="6172200" cy="40324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Мастер класс на тему</a:t>
            </a:r>
            <a:br>
              <a:rPr lang="ru-RU" sz="4400" dirty="0" smtClean="0"/>
            </a:br>
            <a:r>
              <a:rPr lang="ru-RU" sz="4400" dirty="0" smtClean="0"/>
              <a:t>«Чудо своими руками»</a:t>
            </a:r>
            <a:br>
              <a:rPr lang="ru-RU" sz="4400" dirty="0" smtClean="0"/>
            </a:br>
            <a:r>
              <a:rPr lang="ru-RU" sz="4400" dirty="0" smtClean="0"/>
              <a:t>(изготовление игрушек из помпонов)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5013176"/>
            <a:ext cx="3600400" cy="1371600"/>
          </a:xfrm>
        </p:spPr>
        <p:txBody>
          <a:bodyPr/>
          <a:lstStyle/>
          <a:p>
            <a:pPr algn="ctr"/>
            <a:r>
              <a:rPr lang="ru-RU" dirty="0" smtClean="0"/>
              <a:t>Автор: воспитатель МКДОУ детский сад №1 г. Острогожск</a:t>
            </a:r>
          </a:p>
          <a:p>
            <a:r>
              <a:rPr lang="ru-RU" dirty="0" smtClean="0"/>
              <a:t>Левичева Наталья Сергеевна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51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Собирание игрушки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422" y="1844824"/>
            <a:ext cx="6498166" cy="487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1071711"/>
            <a:ext cx="6621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Соберите все элементы игрушки вместе. Перед вами царевна лягушка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818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«Что из этого может получиться?»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Вот такие забавные игрушки вы можете сделать своими руками. 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302" y="1916832"/>
            <a:ext cx="1597762" cy="201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74881"/>
            <a:ext cx="1656184" cy="2065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5175089"/>
            <a:ext cx="1783477" cy="1206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443" y="4596705"/>
            <a:ext cx="1921899" cy="19333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1874881"/>
            <a:ext cx="1439971" cy="22322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596705"/>
            <a:ext cx="1728192" cy="17847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12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Галанова Т. В. Игрушки из помпонов. - М.: АСТ-ПРЕСС</a:t>
            </a:r>
            <a:r>
              <a:rPr lang="ru-RU" sz="3600" dirty="0"/>
              <a:t> </a:t>
            </a:r>
            <a:r>
              <a:rPr lang="ru-RU" sz="3600" dirty="0" smtClean="0"/>
              <a:t>КНИГА, 2012. – 80 с.</a:t>
            </a:r>
          </a:p>
          <a:p>
            <a:pPr algn="ctr"/>
            <a:endParaRPr lang="ru-RU" sz="3600" dirty="0" smtClean="0"/>
          </a:p>
          <a:p>
            <a:pPr algn="ctr"/>
            <a:r>
              <a:rPr lang="ru-RU" sz="3600" dirty="0"/>
              <a:t> </a:t>
            </a:r>
            <a:r>
              <a:rPr lang="ru-RU" sz="3600" dirty="0" smtClean="0"/>
              <a:t>Фотоматериалы детских работ из личного архива.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9297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5400" dirty="0" smtClean="0"/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</a:p>
          <a:p>
            <a:pPr marL="0" indent="0" algn="ctr">
              <a:buNone/>
            </a:pPr>
            <a:endParaRPr lang="ru-RU" sz="6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>
              <a:buNone/>
            </a:pP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Воспитатель МКДОУ детский сад №1</a:t>
            </a:r>
          </a:p>
          <a:p>
            <a:pPr marL="0" indent="0" algn="r">
              <a:buNone/>
            </a:pPr>
            <a:r>
              <a:rPr lang="ru-RU" sz="2000" dirty="0" smtClean="0"/>
              <a:t>Левичева Наталья Сергеевна</a:t>
            </a:r>
          </a:p>
          <a:p>
            <a:pPr marL="0" indent="0" algn="r">
              <a:buNone/>
            </a:pPr>
            <a:r>
              <a:rPr lang="ru-RU" sz="2000" smtClean="0"/>
              <a:t>(847375) 4-27-06</a:t>
            </a:r>
          </a:p>
          <a:p>
            <a:pPr marL="0" indent="0" algn="r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9230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4000" u="sng" dirty="0" smtClean="0"/>
              <a:t>Содержание</a:t>
            </a:r>
            <a:endParaRPr lang="ru-RU" sz="40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i="1" dirty="0"/>
              <a:t> </a:t>
            </a:r>
            <a:r>
              <a:rPr lang="ru-RU" sz="3600" dirty="0" smtClean="0"/>
              <a:t>материалы и оборудование;</a:t>
            </a:r>
          </a:p>
          <a:p>
            <a:r>
              <a:rPr lang="ru-RU" sz="3600" dirty="0" smtClean="0"/>
              <a:t> изготовление помпона; 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изготовление игрушки;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«Что из этого может получиться?»</a:t>
            </a:r>
          </a:p>
          <a:p>
            <a:r>
              <a:rPr lang="ru-RU" sz="3600" dirty="0"/>
              <a:t> </a:t>
            </a:r>
            <a:r>
              <a:rPr lang="ru-RU" sz="3600" dirty="0" smtClean="0"/>
              <a:t>используемая литература.</a:t>
            </a:r>
          </a:p>
          <a:p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86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Материалы и оборудование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Для работы нам понадобятся: кольца, нитки, клей, бумага и карандаши, фетр, ножницы и дополнительные материалы для оформления поделок.</a:t>
            </a: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3" y="3641364"/>
            <a:ext cx="4032448" cy="25239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804249" y="3586680"/>
            <a:ext cx="2016224" cy="63895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25144"/>
            <a:ext cx="100811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49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Изготовление помпона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340768"/>
            <a:ext cx="4680520" cy="295232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683569" y="522920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Сложите два кольца вместе и плотно обмотайте нитками, чтобы внутреннее отверстие оказалось полностью закрытым.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2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Изготовление помпона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87624" y="5229200"/>
            <a:ext cx="6854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Разрежьте нитки по внешнему краю колец кончиками ножниц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628800"/>
            <a:ext cx="3178492" cy="29915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71810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ru-RU" dirty="0" smtClean="0"/>
              <a:t>Изготовление помпона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4064" y="3284984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Слегка раздвиньте кольца, проденьте между ними длинную нить и свяжите ею пучок ниток на кольцах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726" y="4221088"/>
            <a:ext cx="1861233" cy="16329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899593" y="60840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Кольца удалите, подровняйте помпон ножницами.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52736"/>
            <a:ext cx="2498506" cy="18681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12235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ru-RU" dirty="0" smtClean="0"/>
              <a:t>Изготовление игрушки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55" y="2636912"/>
            <a:ext cx="1681582" cy="17389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601400" y="1017602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Сделайте помпон для головы лягушки: половина из зеленых ниток, половина из белых.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46259"/>
            <a:ext cx="1680629" cy="14353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2843807" y="2924944"/>
            <a:ext cx="5627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Сделайте помпон для туловища: половина из зеленых ниток, половина из желтых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46" y="4581127"/>
            <a:ext cx="1456197" cy="20579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572513" y="5033396"/>
            <a:ext cx="6048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Соедините помпоны, пришейте задние и передние лапки. Приклейте глазки и корону.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5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576064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24744"/>
            <a:ext cx="2994560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779913" y="134076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Сделайте желтый помпон для середины кувшинки, вырежьте силуэт цветка из фетра.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812285"/>
            <a:ext cx="2194800" cy="1704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779913" y="3480003"/>
            <a:ext cx="433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 зеленого фетра вырежьте камыши.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258" y="4725144"/>
            <a:ext cx="1997500" cy="2003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909016" y="5357534"/>
            <a:ext cx="4184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Из голубого фетра вырежьте болото.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8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54734"/>
            <a:ext cx="2326741" cy="18055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987824" y="2060848"/>
            <a:ext cx="5328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Вырежьте и соедините: песок (желтый фетр), болото (голубой фетр), лист кувшинки(зеленый фетр)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839837"/>
            <a:ext cx="2160240" cy="279061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27001" y="4808876"/>
            <a:ext cx="2255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Приклейте камыши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08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291</Words>
  <Application>Microsoft Office PowerPoint</Application>
  <PresentationFormat>Экран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Мастер класс на тему «Чудо своими руками» (изготовление игрушек из помпонов) </vt:lpstr>
      <vt:lpstr>Содержание</vt:lpstr>
      <vt:lpstr>Материалы и оборудование</vt:lpstr>
      <vt:lpstr>Изготовление помпона</vt:lpstr>
      <vt:lpstr>Изготовление помпона</vt:lpstr>
      <vt:lpstr>Изготовление помпона</vt:lpstr>
      <vt:lpstr>Изготовление игрушки</vt:lpstr>
      <vt:lpstr>Презентация PowerPoint</vt:lpstr>
      <vt:lpstr>Презентация PowerPoint</vt:lpstr>
      <vt:lpstr>Собирание игрушки</vt:lpstr>
      <vt:lpstr>«Что из этого может получиться?»</vt:lpstr>
      <vt:lpstr>Используемая литература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Чудо своими руками </dc:title>
  <dc:creator>Пользователь Windows</dc:creator>
  <cp:lastModifiedBy>Пользователь Windows</cp:lastModifiedBy>
  <cp:revision>24</cp:revision>
  <dcterms:created xsi:type="dcterms:W3CDTF">2013-11-14T12:09:37Z</dcterms:created>
  <dcterms:modified xsi:type="dcterms:W3CDTF">2013-11-21T12:52:09Z</dcterms:modified>
</cp:coreProperties>
</file>