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alves\AppData\Local\Microsoft\Windows\Temporary Internet Files\Content.IE5\54I5HWCN\MPj04372130000[1].jpg"/>
          <p:cNvPicPr>
            <a:picLocks noChangeAspect="1" noChangeArrowheads="1"/>
          </p:cNvPicPr>
          <p:nvPr/>
        </p:nvPicPr>
        <p:blipFill>
          <a:blip r:embed="rId13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37A1407D-C22F-4D75-85FF-E066D24D622C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E2C2E63-DE5C-44C4-9A52-A02421F2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4632" cy="283574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Brasileiro One" pitchFamily="2" charset="0"/>
              </a:rPr>
              <a:t>«Птичка прилетела,</a:t>
            </a:r>
            <a:br>
              <a:rPr lang="ru-RU" sz="6000" dirty="0" smtClean="0">
                <a:latin typeface="Brasileiro One" pitchFamily="2" charset="0"/>
              </a:rPr>
            </a:br>
            <a:r>
              <a:rPr lang="ru-RU" sz="6000" dirty="0" smtClean="0">
                <a:latin typeface="Brasileiro One" pitchFamily="2" charset="0"/>
              </a:rPr>
              <a:t> на ладошку села»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55576" y="3886200"/>
            <a:ext cx="7232848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МАСТЕР-КЛАСС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110040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15476" y="612774"/>
            <a:ext cx="5963212" cy="4472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08518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Ватка обвязывается нитью, получается голова.</a:t>
            </a:r>
            <a:endParaRPr lang="ru-RU" sz="2400" b="0" dirty="0"/>
          </a:p>
        </p:txBody>
      </p:sp>
      <p:pic>
        <p:nvPicPr>
          <p:cNvPr id="5" name="Рисунок 4" descr="P110041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/>
              <a:t>Расправить крылья.</a:t>
            </a:r>
            <a:endParaRPr lang="ru-RU" sz="2400" b="0" dirty="0"/>
          </a:p>
        </p:txBody>
      </p:sp>
      <p:pic>
        <p:nvPicPr>
          <p:cNvPr id="5" name="Рисунок 4" descr="P110041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157192"/>
            <a:ext cx="7056784" cy="566738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Перевязываем туловище, затем обвязываем крест накрест туловище и шейку.</a:t>
            </a:r>
            <a:endParaRPr lang="ru-RU" sz="2400" b="0" dirty="0"/>
          </a:p>
        </p:txBody>
      </p:sp>
      <p:pic>
        <p:nvPicPr>
          <p:cNvPr id="5" name="Рисунок 4" descr="P110041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10041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09488" y="116632"/>
            <a:ext cx="6866805" cy="5976664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Птичка готова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175448" y="1988840"/>
            <a:ext cx="4968552" cy="4021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88640"/>
            <a:ext cx="4161707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10039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77279" y="836712"/>
            <a:ext cx="5789443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Потребуется: ткань, вата, нить.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10038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50903" y="980728"/>
            <a:ext cx="6242194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0464" y="5367338"/>
            <a:ext cx="6163072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Ткань сложить по диагонали, уголок к уголку.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468" y="4800600"/>
            <a:ext cx="5608121" cy="56673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P110039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06214" y="692695"/>
            <a:ext cx="4931573" cy="47368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4333" y="5367338"/>
            <a:ext cx="6635334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Сгибаем уголки к середине.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P110039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11760" y="260648"/>
            <a:ext cx="4464496" cy="48928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/>
              <a:t>Ещё раз уголки сгибаем к середине.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0" dirty="0" smtClean="0"/>
              <a:t>Складываем пополам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P110040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4" y="4800600"/>
            <a:ext cx="6523112" cy="566738"/>
          </a:xfrm>
          <a:prstGeom prst="round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Нитью завязываем кончик заготовки, это клюв.</a:t>
            </a:r>
            <a:endParaRPr lang="ru-RU" sz="2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6" name="Рисунок 5" descr="P110040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5960" y="158515"/>
            <a:ext cx="6092080" cy="4569060"/>
          </a:xfrm>
          <a:prstGeom prst="round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К клюву, внутрь, укладываем маленький кусочек ваты.</a:t>
            </a:r>
            <a:endParaRPr lang="ru-RU" sz="2400" b="0" dirty="0"/>
          </a:p>
        </p:txBody>
      </p:sp>
      <p:pic>
        <p:nvPicPr>
          <p:cNvPr id="5" name="Рисунок 4" descr="P11004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35696" y="54868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Leav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TS030009891</Template>
  <TotalTime>465</TotalTime>
  <Words>79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GreenLeave</vt:lpstr>
      <vt:lpstr>«Птичка прилетела,  на ладошку села»</vt:lpstr>
      <vt:lpstr>Слайд 2</vt:lpstr>
      <vt:lpstr>Слайд 3</vt:lpstr>
      <vt:lpstr>Слайд 4</vt:lpstr>
      <vt:lpstr>Слайд 5</vt:lpstr>
      <vt:lpstr>Слайд 6</vt:lpstr>
      <vt:lpstr>Складываем пополам.</vt:lpstr>
      <vt:lpstr>Нитью завязываем кончик заготовки, это клюв.</vt:lpstr>
      <vt:lpstr>К клюву, внутрь, укладываем маленький кусочек ваты.</vt:lpstr>
      <vt:lpstr>Слайд 10</vt:lpstr>
      <vt:lpstr>Ватка обвязывается нитью, получается голова.</vt:lpstr>
      <vt:lpstr>Расправить крылья.</vt:lpstr>
      <vt:lpstr>Перевязываем туловище, затем обвязываем крест накрест туловище и шейку.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«Птичка прилетела,  на ладошку села»</dc:title>
  <dc:creator>Людмила</dc:creator>
  <cp:lastModifiedBy>Людмила</cp:lastModifiedBy>
  <cp:revision>4</cp:revision>
  <dcterms:created xsi:type="dcterms:W3CDTF">2013-12-24T08:27:53Z</dcterms:created>
  <dcterms:modified xsi:type="dcterms:W3CDTF">2014-01-12T13:51:22Z</dcterms:modified>
</cp:coreProperties>
</file>