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учить стихи с ребенком?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Младшего дошкольного возраста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c567673b7676a10e53910ad5230ece9_XL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357686" y="2285992"/>
            <a:ext cx="4107902" cy="2446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2560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№3 . Прежде, чем начать заучивание, взрослый, который будет учить стихотворение с ребенком должен сам прочитать его с выражением. Еще лучше, если взрослый будет знать его наизусть.</a:t>
            </a:r>
            <a:endParaRPr lang="ru-RU" sz="2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214554"/>
            <a:ext cx="3714776" cy="207170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Затем следует обязательно найти в тексте незнакомые или непонятные малышу слова и объяснить их.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0b0f819743f0d0907708ed92f34dd08c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71934" y="2214554"/>
            <a:ext cx="4524385" cy="3153148"/>
          </a:xfrm>
          <a:prstGeom prst="rect">
            <a:avLst/>
          </a:prstGeom>
        </p:spPr>
      </p:pic>
      <p:pic>
        <p:nvPicPr>
          <p:cNvPr id="7" name="Рисунок 6" descr="DSCN224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00034" y="2000240"/>
            <a:ext cx="3829530" cy="4143404"/>
          </a:xfrm>
          <a:prstGeom prst="rect">
            <a:avLst/>
          </a:prstGeom>
        </p:spPr>
      </p:pic>
      <p:pic>
        <p:nvPicPr>
          <p:cNvPr id="8" name="Рисунок 7" descr="0_542a5_c20d43fa_XL.jpe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14282" y="714356"/>
            <a:ext cx="4429156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№4 . Заучивать стихотворение следует эмоционально и с выражением, - такова детская природа!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В противном случае, оно будет лишено для ребенка смысла. Учить стихотворение лучше индивидуально, малыш, не проникшийся красотой стихотворной литературной формы в детстве, став взрослым, вряд ли будет часто обращаться к поэзии.</a:t>
            </a:r>
            <a:endParaRPr lang="ru-RU" dirty="0"/>
          </a:p>
        </p:txBody>
      </p:sp>
      <p:pic>
        <p:nvPicPr>
          <p:cNvPr id="5" name="Содержимое 4" descr="090de2c5fbca771457bf7cf898778bb0.jpe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429124" y="1785926"/>
            <a:ext cx="3871930" cy="387193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_0141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 rot="1140207">
            <a:off x="5543313" y="3195310"/>
            <a:ext cx="2106107" cy="2808143"/>
          </a:xfrm>
        </p:spPr>
      </p:pic>
      <p:pic>
        <p:nvPicPr>
          <p:cNvPr id="6" name="Рисунок 5" descr="01lab4hrv121982840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0458314">
            <a:off x="957241" y="2198293"/>
            <a:ext cx="3309938" cy="42358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6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№5. Существуют разные методы заучивания стихотворений, которые ориентируются на особенности присущи малышам. </a:t>
            </a:r>
            <a:endParaRPr lang="ru-RU" sz="26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1538" y="2428868"/>
            <a:ext cx="7472386" cy="571504"/>
          </a:xfrm>
        </p:spPr>
        <p:txBody>
          <a:bodyPr/>
          <a:lstStyle/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Методы заучивания стихов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2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92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Визуальный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13299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4786314" y="357166"/>
            <a:ext cx="3657600" cy="2245895"/>
          </a:xfrm>
        </p:spPr>
      </p:pic>
      <p:pic>
        <p:nvPicPr>
          <p:cNvPr id="6" name="Содержимое 5" descr="02d15d8bed74c0b2bdd1d5dcc10c870b.jpg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1000100" y="1285860"/>
            <a:ext cx="3226395" cy="4572000"/>
          </a:xfrm>
        </p:spPr>
      </p:pic>
      <p:pic>
        <p:nvPicPr>
          <p:cNvPr id="7" name="Рисунок 6" descr="330026694634_07-jul.-27-18.5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928934"/>
            <a:ext cx="3553734" cy="2489382"/>
          </a:xfrm>
          <a:prstGeom prst="rect">
            <a:avLst/>
          </a:prstGeom>
        </p:spPr>
      </p:pic>
      <p:pic>
        <p:nvPicPr>
          <p:cNvPr id="8" name="Рисунок 7" descr="65853_html_m46d25af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1214422"/>
            <a:ext cx="3962400" cy="5049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isher-price-snap-lock-beads-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500694" y="1857364"/>
            <a:ext cx="2857520" cy="3786214"/>
          </a:xfrm>
          <a:prstGeom prst="rect">
            <a:avLst/>
          </a:prstGeom>
        </p:spPr>
      </p:pic>
      <p:pic>
        <p:nvPicPr>
          <p:cNvPr id="7" name="Рисунок 6" descr="81034new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74492" y="3857628"/>
            <a:ext cx="2052827" cy="26431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Двигательный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DSCN2239.JPG"/>
          <p:cNvPicPr>
            <a:picLocks noGrp="1" noChangeAspect="1"/>
          </p:cNvPicPr>
          <p:nvPr>
            <p:ph sz="quarter" idx="1"/>
          </p:nvPr>
        </p:nvPicPr>
        <p:blipFill>
          <a:blip r:embed="rId4" cstate="email"/>
          <a:srcRect t="-521" b="-1041"/>
          <a:stretch>
            <a:fillRect/>
          </a:stretch>
        </p:blipFill>
        <p:spPr>
          <a:xfrm>
            <a:off x="785786" y="1428736"/>
            <a:ext cx="3071834" cy="4437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18d048df0e7241dcfb6b371b3205c582.jpg"/>
          <p:cNvPicPr>
            <a:picLocks noGrp="1" noChangeAspect="1"/>
          </p:cNvPicPr>
          <p:nvPr>
            <p:ph sz="quarter" idx="2"/>
          </p:nvPr>
        </p:nvPicPr>
        <p:blipFill>
          <a:blip r:embed="rId5" cstate="email"/>
          <a:stretch>
            <a:fillRect/>
          </a:stretch>
        </p:blipFill>
        <p:spPr>
          <a:xfrm>
            <a:off x="5853922" y="0"/>
            <a:ext cx="2875744" cy="2000240"/>
          </a:xfrm>
        </p:spPr>
      </p:pic>
      <p:pic>
        <p:nvPicPr>
          <p:cNvPr id="9" name="Рисунок 8" descr="DSCN224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42844" y="1285860"/>
            <a:ext cx="471490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Слуховой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228_2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29190" y="285728"/>
            <a:ext cx="357190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7c5f838fae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357686" y="3429000"/>
            <a:ext cx="3570289" cy="2331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c567673b7676a10e53910ad5230ece9_XL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5000628" y="285728"/>
            <a:ext cx="2966807" cy="1714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64294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Логический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43824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Вы читаете первые строки произведения, а потом останавливаетесь и предлагаете малышу своими словами рассказать, что было дальше, как он запомнил. </a:t>
            </a:r>
          </a:p>
          <a:p>
            <a:pPr>
              <a:buNone/>
            </a:pPr>
            <a:r>
              <a:rPr lang="ru-RU" dirty="0" smtClean="0"/>
              <a:t>С того места, на котором он остановился, снова читаете строку произведения, а потом снова предлагаете рассказать, что было дальше.</a:t>
            </a:r>
          </a:p>
          <a:p>
            <a:pPr>
              <a:buNone/>
            </a:pPr>
            <a:r>
              <a:rPr lang="ru-RU" dirty="0" smtClean="0"/>
              <a:t>Во второй раз, после вашего прочтения четверостишия, пусть он вспомнит, как точно автор говорит, какими словами, об этом явлении или событии.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94468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2066" y="1071546"/>
            <a:ext cx="3637939" cy="2643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Рекомендация №6 .Как и во всем: повторение – мать учения! </a:t>
            </a:r>
            <a:endParaRPr lang="ru-RU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1757362"/>
          </a:xfrm>
        </p:spPr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Нарисуйте с ребенком каждое выученное стихотворение. </a:t>
            </a:r>
            <a:endParaRPr lang="ru-RU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5" name="Содержимое 4" descr="x_b31feba3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428596" y="3357562"/>
            <a:ext cx="3657600" cy="2438400"/>
          </a:xfrm>
        </p:spPr>
      </p:pic>
      <p:pic>
        <p:nvPicPr>
          <p:cNvPr id="8" name="Рисунок 7" descr="soroka-vorona_2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9322" y="3357562"/>
            <a:ext cx="2900743" cy="2066350"/>
          </a:xfrm>
          <a:prstGeom prst="rect">
            <a:avLst/>
          </a:prstGeom>
        </p:spPr>
      </p:pic>
      <p:pic>
        <p:nvPicPr>
          <p:cNvPr id="7" name="Рисунок 6" descr="e82fb74ee5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868" y="4500570"/>
            <a:ext cx="2789111" cy="202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2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2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2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92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Зачем учить стихи?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Содержимое 3" descr="68448643_de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1285860"/>
            <a:ext cx="7249308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72066" y="2643182"/>
            <a:ext cx="3002652" cy="40862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Развивает Память</a:t>
            </a:r>
            <a:endParaRPr lang="ru-RU" b="1" cap="all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4214818"/>
            <a:ext cx="3416990" cy="40862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Расширяет кругозор</a:t>
            </a:r>
            <a:endParaRPr lang="ru-RU" b="1" cap="all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5214950"/>
            <a:ext cx="7459093" cy="40862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формирует общий уровень культуры человека</a:t>
            </a:r>
            <a:endParaRPr lang="ru-RU" b="1" cap="all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 дети плохо запоминают текст?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1313775819_kak-pomoch-pervoklassniku-2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214810" y="1000108"/>
            <a:ext cx="4471362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7" descr="12065386544948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571736" y="3702751"/>
            <a:ext cx="3490914" cy="3155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0_7cfff_cfde741d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428596" y="1285860"/>
            <a:ext cx="3143272" cy="40005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29190" y="1142984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Оставляет равнодушным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5000636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связано с опытом ребёнка,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личными переживаниями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2198" y="5072074"/>
            <a:ext cx="2135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интересами,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потребностями.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2154230"/>
          </a:xfrm>
        </p:spPr>
        <p:txBody>
          <a:bodyPr>
            <a:normAutofit fontScale="90000"/>
          </a:bodyPr>
          <a:lstStyle/>
          <a:p>
            <a:r>
              <a:rPr lang="ru-RU" sz="31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Конечно, не для всех малышей заучивание стихотворений является проблемой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Содержимое 4" descr="Чтение2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5214942" y="500042"/>
            <a:ext cx="3331209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4F1AC18B3B661D6F3F7D33F32E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428868"/>
            <a:ext cx="5035564" cy="3760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0_799ed_2e8f5d4_L.png"/>
          <p:cNvPicPr>
            <a:picLocks noGrp="1" noChangeAspect="1"/>
          </p:cNvPicPr>
          <p:nvPr>
            <p:ph sz="quarter" idx="2"/>
          </p:nvPr>
        </p:nvPicPr>
        <p:blipFill>
          <a:blip r:embed="rId4" cstate="email"/>
          <a:stretch>
            <a:fillRect/>
          </a:stretch>
        </p:blipFill>
        <p:spPr>
          <a:xfrm>
            <a:off x="4143372" y="2500306"/>
            <a:ext cx="3657600" cy="39160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 есть и такие детки, которым запоминать стихи сложно, для которых это просто каторжный труд.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143360imagelarge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2143115"/>
            <a:ext cx="3929090" cy="2619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3504" y="2357430"/>
            <a:ext cx="3373586" cy="3186122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Учитывая его психологические особенности, </a:t>
            </a:r>
          </a:p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возраст, </a:t>
            </a:r>
          </a:p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темперамент </a:t>
            </a:r>
          </a:p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литературные предпочтения.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1643050"/>
            <a:ext cx="378215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 правильно учить с ребенком стихи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2082792"/>
          </a:xfrm>
        </p:spPr>
        <p:txBody>
          <a:bodyPr>
            <a:normAutofit/>
          </a:bodyPr>
          <a:lstStyle/>
          <a:p>
            <a:r>
              <a:rPr lang="ru-RU" sz="36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Рекомендации для заучивания стихотворений</a:t>
            </a:r>
            <a:endParaRPr lang="ru-RU" sz="3600" b="1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c074dc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4786314" y="357166"/>
            <a:ext cx="3657600" cy="2962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4a48adbb26d4b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571471" y="3214686"/>
            <a:ext cx="4917709" cy="3345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25536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№1. Декламируйте ему ритмичные стихи</a:t>
            </a:r>
            <a:b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«Идет бычок качается», «Наша Таня громко плачет». </a:t>
            </a:r>
            <a:endParaRPr lang="ru-RU" sz="2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0_2475_mid2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20487430">
            <a:off x="1267177" y="1702517"/>
            <a:ext cx="3350561" cy="4472999"/>
          </a:xfrm>
        </p:spPr>
      </p:pic>
      <p:pic>
        <p:nvPicPr>
          <p:cNvPr id="6" name="Содержимое 5" descr="167600_Nasha_Tanya_gromko_plachet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 rot="1123243">
            <a:off x="5247841" y="1532924"/>
            <a:ext cx="3135906" cy="428318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4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4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1582726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№2. Для того чтобы стихотворение легко училось, оно должно по содержанию соответствовать возрасту и темпераменту ребенка</a:t>
            </a:r>
            <a:endParaRPr lang="ru-RU" sz="2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P10007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8143932" cy="52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786446" y="2285992"/>
            <a:ext cx="271464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Лучше всего учить детскую классику Михалкова, </a:t>
            </a:r>
          </a:p>
          <a:p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Барто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Чуковского.</a:t>
            </a:r>
          </a:p>
          <a:p>
            <a:endParaRPr lang="ru-RU" dirty="0"/>
          </a:p>
        </p:txBody>
      </p:sp>
      <p:pic>
        <p:nvPicPr>
          <p:cNvPr id="6" name="Содержимое 5" descr="image0017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 rot="818073">
            <a:off x="4886234" y="1957605"/>
            <a:ext cx="3296961" cy="4395948"/>
          </a:xfrm>
        </p:spPr>
      </p:pic>
      <p:pic>
        <p:nvPicPr>
          <p:cNvPr id="5" name="Содержимое 4" descr="15.jpg"/>
          <p:cNvPicPr>
            <a:picLocks noGrp="1" noChangeAspect="1"/>
          </p:cNvPicPr>
          <p:nvPr>
            <p:ph sz="quarter" idx="1"/>
          </p:nvPr>
        </p:nvPicPr>
        <p:blipFill>
          <a:blip r:embed="rId4" cstate="email"/>
          <a:stretch>
            <a:fillRect/>
          </a:stretch>
        </p:blipFill>
        <p:spPr>
          <a:xfrm rot="20308027">
            <a:off x="696579" y="2700893"/>
            <a:ext cx="3998945" cy="299920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4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4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24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24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74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24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24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еще - учить стихотворение нельзя просто так. Это обязательно должно быть подарком для кого-то: мамы, бабушки или, например, к приходу Деда Мороза</a:t>
            </a:r>
            <a:endParaRPr lang="ru-RU" sz="24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Содержимое 4" descr="1818987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3714744" y="2285992"/>
            <a:ext cx="4805393" cy="2883236"/>
          </a:xfrm>
        </p:spPr>
      </p:pic>
      <p:pic>
        <p:nvPicPr>
          <p:cNvPr id="7" name="Содержимое 6" descr="35FD48092B9A44F7B2FAE4B0BF5225EC_img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>
            <a:off x="1071538" y="1857364"/>
            <a:ext cx="3071834" cy="4346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240</TotalTime>
  <Words>392</Words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Как учить стихи с ребенком? </vt:lpstr>
      <vt:lpstr>Зачем учить стихи?</vt:lpstr>
      <vt:lpstr>Почему дети плохо запоминают текст?</vt:lpstr>
      <vt:lpstr>Конечно, не для всех малышей заучивание стихотворений является проблемой. </vt:lpstr>
      <vt:lpstr>Но есть и такие детки, которым запоминать стихи сложно, для которых это просто каторжный труд.</vt:lpstr>
      <vt:lpstr>Рекомендации для заучивания стихотворений</vt:lpstr>
      <vt:lpstr>№1. Декламируйте ему ритмичные стихи  «Идет бычок качается», «Наша Таня громко плачет». </vt:lpstr>
      <vt:lpstr>№2. Для того чтобы стихотворение легко училось, оно должно по содержанию соответствовать возрасту и темпераменту ребенка</vt:lpstr>
      <vt:lpstr>И еще - учить стихотворение нельзя просто так. Это обязательно должно быть подарком для кого-то: мамы, бабушки или, например, к приходу Деда Мороза</vt:lpstr>
      <vt:lpstr>№3 . Прежде, чем начать заучивание, взрослый, который будет учить стихотворение с ребенком должен сам прочитать его с выражением. Еще лучше, если взрослый будет знать его наизусть.</vt:lpstr>
      <vt:lpstr>№4 . Заучивать стихотворение следует эмоционально и с выражением, - такова детская природа!</vt:lpstr>
      <vt:lpstr>№5. Существуют разные методы заучивания стихотворений, которые ориентируются на особенности присущи малышам. </vt:lpstr>
      <vt:lpstr>1. Визуальный</vt:lpstr>
      <vt:lpstr>2. Двигательный</vt:lpstr>
      <vt:lpstr>3. Слуховой</vt:lpstr>
      <vt:lpstr>4. Логический</vt:lpstr>
      <vt:lpstr>Рекомендация №6 .Как и во всем: повторение – мать учения!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учить стихи с ребенком?</dc:title>
  <dc:creator>Дом</dc:creator>
  <cp:lastModifiedBy>Дом</cp:lastModifiedBy>
  <cp:revision>30</cp:revision>
  <dcterms:modified xsi:type="dcterms:W3CDTF">2014-11-17T12:54:56Z</dcterms:modified>
</cp:coreProperties>
</file>