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Мастер класс</a:t>
            </a:r>
            <a:br>
              <a:rPr lang="ru-RU" dirty="0" smtClean="0"/>
            </a:br>
            <a:r>
              <a:rPr lang="ru-RU" dirty="0" smtClean="0"/>
              <a:t>Конусный театр своими руками.</a:t>
            </a:r>
            <a:endParaRPr lang="ru-RU" dirty="0"/>
          </a:p>
        </p:txBody>
      </p:sp>
      <p:pic>
        <p:nvPicPr>
          <p:cNvPr id="4" name="Рисунок 3" descr="1fd84894b2704b93de0281034ced9b2c.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1772816"/>
            <a:ext cx="6120680" cy="45905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Цилиндр 1"/>
          <p:cNvSpPr/>
          <p:nvPr/>
        </p:nvSpPr>
        <p:spPr>
          <a:xfrm>
            <a:off x="1979712" y="2996952"/>
            <a:ext cx="792088" cy="352839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>
            <a:stCxn id="2" idx="0"/>
          </p:cNvCxnSpPr>
          <p:nvPr/>
        </p:nvCxnSpPr>
        <p:spPr>
          <a:xfrm flipH="1">
            <a:off x="2339752" y="3194974"/>
            <a:ext cx="36004" cy="3060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>
            <a:stCxn id="2" idx="0"/>
          </p:cNvCxnSpPr>
          <p:nvPr/>
        </p:nvCxnSpPr>
        <p:spPr>
          <a:xfrm>
            <a:off x="2375756" y="3194974"/>
            <a:ext cx="36004" cy="81009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Облако 4"/>
          <p:cNvSpPr/>
          <p:nvPr/>
        </p:nvSpPr>
        <p:spPr>
          <a:xfrm>
            <a:off x="179512" y="260648"/>
            <a:ext cx="4320480" cy="510242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Цилиндр 5"/>
          <p:cNvSpPr/>
          <p:nvPr/>
        </p:nvSpPr>
        <p:spPr>
          <a:xfrm>
            <a:off x="6588224" y="2924944"/>
            <a:ext cx="792088" cy="352839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6" idx="0"/>
          </p:cNvCxnSpPr>
          <p:nvPr/>
        </p:nvCxnSpPr>
        <p:spPr>
          <a:xfrm flipH="1">
            <a:off x="6948264" y="3122966"/>
            <a:ext cx="36004" cy="3060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6" idx="0"/>
          </p:cNvCxnSpPr>
          <p:nvPr/>
        </p:nvCxnSpPr>
        <p:spPr>
          <a:xfrm>
            <a:off x="6984268" y="3122966"/>
            <a:ext cx="36004" cy="81009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Блок-схема: узел 8"/>
          <p:cNvSpPr/>
          <p:nvPr/>
        </p:nvSpPr>
        <p:spPr>
          <a:xfrm>
            <a:off x="5436096" y="620688"/>
            <a:ext cx="2880320" cy="479715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3eff40a451bfb2bce289a4aa29f7c45.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32656"/>
            <a:ext cx="8785754" cy="63506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Кукольный театр</a:t>
            </a:r>
            <a:endParaRPr lang="ru-RU" dirty="0"/>
          </a:p>
        </p:txBody>
      </p:sp>
      <p:pic>
        <p:nvPicPr>
          <p:cNvPr id="4" name="Рисунок 3" descr="Th%E9%E2tre_ge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572107"/>
            <a:ext cx="4824536" cy="4916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9d99f6745d01d51bc1179904e67e78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00" y="0"/>
            <a:ext cx="2857500" cy="2381250"/>
          </a:xfrm>
          <a:prstGeom prst="rect">
            <a:avLst/>
          </a:prstGeom>
        </p:spPr>
      </p:pic>
      <p:pic>
        <p:nvPicPr>
          <p:cNvPr id="6" name="Рисунок 5" descr="2575111619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52536" y="3582144"/>
            <a:ext cx="3275856" cy="3275856"/>
          </a:xfrm>
          <a:prstGeom prst="rect">
            <a:avLst/>
          </a:prstGeom>
        </p:spPr>
      </p:pic>
      <p:pic>
        <p:nvPicPr>
          <p:cNvPr id="7" name="Рисунок 6" descr="2046105959452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24128" y="4221088"/>
            <a:ext cx="3781772" cy="2836329"/>
          </a:xfrm>
          <a:prstGeom prst="rect">
            <a:avLst/>
          </a:prstGeom>
        </p:spPr>
      </p:pic>
      <p:pic>
        <p:nvPicPr>
          <p:cNvPr id="12" name="Рисунок 11" descr="43659_800x600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7504" y="0"/>
            <a:ext cx="4217457" cy="2903016"/>
          </a:xfrm>
          <a:prstGeom prst="rect">
            <a:avLst/>
          </a:prstGeom>
        </p:spPr>
      </p:pic>
      <p:pic>
        <p:nvPicPr>
          <p:cNvPr id="13" name="Рисунок 12" descr="16226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55776" y="2132856"/>
            <a:ext cx="3384376" cy="3384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_________________4fd8d89128fa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16632"/>
            <a:ext cx="6336704" cy="65403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95536" y="1700808"/>
            <a:ext cx="3096344" cy="3096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1907704" y="332656"/>
            <a:ext cx="72008" cy="3744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Хорда 9"/>
          <p:cNvSpPr/>
          <p:nvPr/>
        </p:nvSpPr>
        <p:spPr>
          <a:xfrm rot="2159467">
            <a:off x="4200433" y="2149360"/>
            <a:ext cx="2952328" cy="2880320"/>
          </a:xfrm>
          <a:prstGeom prst="chord">
            <a:avLst>
              <a:gd name="adj1" fmla="val 2700000"/>
              <a:gd name="adj2" fmla="val 14629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Хорда 10"/>
          <p:cNvSpPr/>
          <p:nvPr/>
        </p:nvSpPr>
        <p:spPr>
          <a:xfrm rot="12815223">
            <a:off x="5638867" y="2077563"/>
            <a:ext cx="2747021" cy="2863770"/>
          </a:xfrm>
          <a:prstGeom prst="chord">
            <a:avLst>
              <a:gd name="adj1" fmla="val 2700000"/>
              <a:gd name="adj2" fmla="val 146221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ирог 1"/>
          <p:cNvSpPr/>
          <p:nvPr/>
        </p:nvSpPr>
        <p:spPr>
          <a:xfrm>
            <a:off x="323528" y="1844824"/>
            <a:ext cx="3888432" cy="4032448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4932040" y="1484784"/>
            <a:ext cx="3096344" cy="41044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5517232"/>
            <a:ext cx="2952328" cy="28803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364088" y="5805264"/>
            <a:ext cx="2160240" cy="21602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есяц 4"/>
          <p:cNvSpPr/>
          <p:nvPr/>
        </p:nvSpPr>
        <p:spPr>
          <a:xfrm rot="16200000">
            <a:off x="6084168" y="4437112"/>
            <a:ext cx="792088" cy="3096344"/>
          </a:xfrm>
          <a:prstGeom prst="moo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2843808" y="1412776"/>
            <a:ext cx="3096344" cy="41044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915816" y="5445224"/>
            <a:ext cx="2952328" cy="28803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275856" y="5733256"/>
            <a:ext cx="2160240" cy="21602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есяц 4"/>
          <p:cNvSpPr/>
          <p:nvPr/>
        </p:nvSpPr>
        <p:spPr>
          <a:xfrm rot="16200000">
            <a:off x="3995936" y="4365104"/>
            <a:ext cx="792088" cy="3096344"/>
          </a:xfrm>
          <a:prstGeom prst="moo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Месяц 5"/>
          <p:cNvSpPr/>
          <p:nvPr/>
        </p:nvSpPr>
        <p:spPr>
          <a:xfrm rot="10466516">
            <a:off x="5085877" y="3031248"/>
            <a:ext cx="792088" cy="1728192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Месяц 6"/>
          <p:cNvSpPr/>
          <p:nvPr/>
        </p:nvSpPr>
        <p:spPr>
          <a:xfrm>
            <a:off x="1547664" y="4221088"/>
            <a:ext cx="1944216" cy="2448272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есяц 7"/>
          <p:cNvSpPr/>
          <p:nvPr/>
        </p:nvSpPr>
        <p:spPr>
          <a:xfrm>
            <a:off x="2843808" y="3068960"/>
            <a:ext cx="864096" cy="180020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491880" y="764704"/>
            <a:ext cx="1728192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3635896" y="548680"/>
            <a:ext cx="360040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4716016" y="548680"/>
            <a:ext cx="360040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2"/>
          <p:cNvSpPr/>
          <p:nvPr/>
        </p:nvSpPr>
        <p:spPr>
          <a:xfrm>
            <a:off x="2843808" y="1412776"/>
            <a:ext cx="3096344" cy="41044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915816" y="5445224"/>
            <a:ext cx="2952328" cy="28803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5733256"/>
            <a:ext cx="2160240" cy="21602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Месяц 5"/>
          <p:cNvSpPr/>
          <p:nvPr/>
        </p:nvSpPr>
        <p:spPr>
          <a:xfrm rot="16200000">
            <a:off x="3995936" y="4365104"/>
            <a:ext cx="792088" cy="3096344"/>
          </a:xfrm>
          <a:prstGeom prst="moo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есяц 7"/>
          <p:cNvSpPr/>
          <p:nvPr/>
        </p:nvSpPr>
        <p:spPr>
          <a:xfrm rot="10466516">
            <a:off x="5085877" y="3031248"/>
            <a:ext cx="792088" cy="1728192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Месяц 8"/>
          <p:cNvSpPr/>
          <p:nvPr/>
        </p:nvSpPr>
        <p:spPr>
          <a:xfrm>
            <a:off x="1547664" y="4221088"/>
            <a:ext cx="1944216" cy="2448272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Месяц 9"/>
          <p:cNvSpPr/>
          <p:nvPr/>
        </p:nvSpPr>
        <p:spPr>
          <a:xfrm>
            <a:off x="2843808" y="3068960"/>
            <a:ext cx="864096" cy="180020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491880" y="764704"/>
            <a:ext cx="1728192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3635896" y="548680"/>
            <a:ext cx="360040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4716016" y="548680"/>
            <a:ext cx="360040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3923928" y="1268760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4572000" y="1268760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Месяц 16"/>
          <p:cNvSpPr/>
          <p:nvPr/>
        </p:nvSpPr>
        <p:spPr>
          <a:xfrm rot="16200000">
            <a:off x="4175956" y="1736812"/>
            <a:ext cx="252028" cy="468052"/>
          </a:xfrm>
          <a:prstGeom prst="moon">
            <a:avLst>
              <a:gd name="adj" fmla="val 645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исплей 17"/>
          <p:cNvSpPr/>
          <p:nvPr/>
        </p:nvSpPr>
        <p:spPr>
          <a:xfrm rot="16200000">
            <a:off x="4175956" y="1520788"/>
            <a:ext cx="216024" cy="288032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Цилиндр 1"/>
          <p:cNvSpPr/>
          <p:nvPr/>
        </p:nvSpPr>
        <p:spPr>
          <a:xfrm>
            <a:off x="323528" y="2348880"/>
            <a:ext cx="792088" cy="352839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>
            <a:stCxn id="2" idx="0"/>
          </p:cNvCxnSpPr>
          <p:nvPr/>
        </p:nvCxnSpPr>
        <p:spPr>
          <a:xfrm flipH="1">
            <a:off x="683568" y="2546902"/>
            <a:ext cx="36004" cy="3060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stCxn id="2" idx="0"/>
          </p:cNvCxnSpPr>
          <p:nvPr/>
        </p:nvCxnSpPr>
        <p:spPr>
          <a:xfrm>
            <a:off x="719572" y="2546902"/>
            <a:ext cx="36004" cy="81009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Облако 7"/>
          <p:cNvSpPr/>
          <p:nvPr/>
        </p:nvSpPr>
        <p:spPr>
          <a:xfrm>
            <a:off x="1475656" y="1916832"/>
            <a:ext cx="4320480" cy="249289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6300192" y="3140968"/>
            <a:ext cx="2448272" cy="30689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</Words>
  <Application>Microsoft Office PowerPoint</Application>
  <PresentationFormat>Экран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Мастер класс Конусный театр своими руками.</vt:lpstr>
      <vt:lpstr>Кукольный театр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 класс Конусный театр своими руками.</dc:title>
  <cp:lastModifiedBy>User</cp:lastModifiedBy>
  <cp:revision>9</cp:revision>
  <dcterms:modified xsi:type="dcterms:W3CDTF">2013-12-07T16:50:43Z</dcterms:modified>
</cp:coreProperties>
</file>