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9C843E-98E2-4009-B3E4-1CE2609B9BF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6D787E-1193-40C3-884B-E0B5F28A3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1186-490A-486E-B1C0-89A75D15228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09C9-9787-4E8B-9E58-0983291A7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5A29-C408-4F24-AD0E-4B67557C70A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9B76-CD11-4842-940A-9AF4773CA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3F1B-F245-4310-AADA-0CEDB31A29A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0832-E1F4-45EA-ADFE-F6E0A83DC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1E98-9A66-4EFF-BCD0-50682FF4F86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CCC136-26A6-4F1D-AEEC-6E88B1ECB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1E4D90-ECDD-40D3-812F-B4EDA712D88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395EEC-A0BB-44E7-8959-1D8E6D265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91CCBA-1C9F-4F2D-9EDC-5097492D3E4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42E59E-017F-429D-8DCA-DD4E3F9E5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B7E9-4108-470E-8C00-D1640C60FD0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160D-9533-47D8-9E96-F47330066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3C09-550B-4D7C-B959-8E97D1185CB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60D6A9-1BFA-42D8-9057-D410C8B7F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FC81-0A93-41C4-A77E-407E1A9194D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7B75-7969-4CCE-B6AB-C6E354547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5C37EA-5EA9-4A4A-8243-94CE6D4E886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74ABB419-2FA7-4668-9FFA-4EEAA439D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0A197-3C87-49B9-8F29-D2DA1FE62A98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211261-604C-41FA-9EB9-BF2C356F4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E66C7D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6BB7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8370887" cy="331311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 фольклорной  игры в речевом развитии детей среднего дошкольного возраста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941888"/>
            <a:ext cx="7016750" cy="1916112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Смирнова  Марина Николаевна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учитель –логопед   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МБДОУ детский сад №14 «Тополёк»  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 думаете, развивается ли  речь ребёнка через фольклорную игру?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388" y="1589088"/>
            <a:ext cx="4248150" cy="5008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игре происходит формирования восприятия, мышления, памяти, речи – тех фундаментальных психических процессов, без достаточного развития которых нельзя говорить о воспитании гармонической личности.</a:t>
            </a:r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43438" y="1589088"/>
            <a:ext cx="4321175" cy="5008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Понятие "фольклор" в переводе с английского языка означает - народная мудрость. Фольклор представляет собой словесное, устное художественное творчество, которое возникло в процесс становления, формирования речи человека. Соответственно, переоценить влияние фольклора на развитие   ребенка практически невозможно.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решаемые в процессе речевого развития  дошкольника: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4213" y="1589088"/>
            <a:ext cx="7775575" cy="5008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♦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расширение, обогащение и активизация словаря;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воспитание звуковой культуры речи и подготовка к обучению грамоте;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♦ формирование правильной разговорной речи.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Неоценимую роль в решении этих задач может оказать русский народный фольклор.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Поговорки и пословицы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388" y="1589088"/>
            <a:ext cx="3671887" cy="5008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Одной из фольклорных форм являются поговорки и пословицы, представляющие собой особый вид поэзии, который веками впитывал в себя опыт и мудрость многих поколений.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ocuments and Settings\User\Рабочий стол\СТЕНД\P107019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492375"/>
            <a:ext cx="3097212" cy="2759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700213"/>
            <a:ext cx="3529012" cy="49688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Еще одним интересным жанром фольклора являются загадки. Придумывание и отгадывание загадок оказывает весьма сильное позитивное влияние на развитие речи ребенка.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ocuments and Settings\User\Рабочий стол\СТЕНД\P10701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2636838"/>
            <a:ext cx="3384550" cy="2851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Народные сказки, потешки  и  небылицы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700213"/>
            <a:ext cx="4032250" cy="48974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Разнообразные виды красочных театров в сочетании с недлинными, но колоритными в речевом отношении фольклорными текстами, побуждают детей проявлять все свои речевые знания, эмоциональные качества. Особенно ценны в этом отношении потешки, небылицы, короткие сказки, героями которых являются животные и дети.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I:\Рабочий стол\Воспитатель года 2012\фото Саввина\P10605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6017" r="12773"/>
          <a:stretch>
            <a:fillRect/>
          </a:stretch>
        </p:blipFill>
        <p:spPr>
          <a:xfrm>
            <a:off x="4859338" y="2636838"/>
            <a:ext cx="2846387" cy="302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 через фольклорную игру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589088"/>
            <a:ext cx="4176712" cy="5080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    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помощью фольклорных игр  можно развивать фонематический слух, так как они используют звукосочетания – наигрыши, которые повторяются несколько раз в разном темпе, с различной интонацией, при чем исполняются на мотив народных мелодий. Все это позволяет ребенку вначале почувствовать, а затем осознать красоту родного языка, его лаконичность.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ФОТО\лето2010 г\DSC005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8809" r="13673"/>
          <a:stretch>
            <a:fillRect/>
          </a:stretch>
        </p:blipFill>
        <p:spPr>
          <a:xfrm>
            <a:off x="5292725" y="2420938"/>
            <a:ext cx="2690813" cy="2952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фольклорных игр в группе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589088"/>
            <a:ext cx="3529012" cy="5008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сделать фольклор неотъемлемой частью общения детей, в развитии связной речи у детей  среднего возраста, необходимо создать соответствующую развивающую среду.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Documents and Settings\User\Рабочий стол\СТЕНД\P10702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636838"/>
            <a:ext cx="2400300" cy="2736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288" y="1989138"/>
            <a:ext cx="8424862" cy="41767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320040" indent="-320040" algn="just" fontAlgn="auto">
              <a:lnSpc>
                <a:spcPct val="16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Маленькие дети очень восприимчивы к слову, всё быстро запоминают и воспроизводят: у них активно «работает» непроизвольная память, т. е. они запоминают всё буквально, даже не желая того. Овладение речью в возрасте 4-5 лет имеет ключевое значение: именно этот период наиболее благоприятен к её усвоению.</a:t>
            </a:r>
            <a:b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2609231</TotalTime>
  <Words>336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Calibri</vt:lpstr>
      <vt:lpstr>Arial</vt:lpstr>
      <vt:lpstr>Wingdings</vt:lpstr>
      <vt:lpstr>Wingdings 2</vt:lpstr>
      <vt:lpstr>Tw Cen MT</vt:lpstr>
      <vt:lpstr>Times New Roman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    ИСПОЛЬЗОВАНИЕ  ФОЛЬКЛОРНОЙ  ИГРЫ В РЕЧЕВОМ РАЗВИТИИ ДЕТЕЙ СРЕДНЕГО ДОШКОЛЬНОГО ВОЗРАСТА</vt:lpstr>
      <vt:lpstr>Как вы думаете, развивается ли  речь ребёнка через фольклорную игру? </vt:lpstr>
      <vt:lpstr>Задачи решаемые в процессе речевого развития  дошкольника:</vt:lpstr>
      <vt:lpstr>Поговорки и пословицы</vt:lpstr>
      <vt:lpstr>Загадки</vt:lpstr>
      <vt:lpstr>Народные сказки, потешки  и  небылицы </vt:lpstr>
      <vt:lpstr>Развитие фонематического слуха через фольклорную игру</vt:lpstr>
      <vt:lpstr>Уголок фольклорных игр в группе  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Значение фольклорной  игры в речевом развитии детей среднего дошкольного возраста </dc:title>
  <dc:creator>User</dc:creator>
  <cp:lastModifiedBy>Витя</cp:lastModifiedBy>
  <cp:revision>10</cp:revision>
  <dcterms:created xsi:type="dcterms:W3CDTF">2013-02-25T09:55:04Z</dcterms:created>
  <dcterms:modified xsi:type="dcterms:W3CDTF">2013-10-15T18:49:00Z</dcterms:modified>
</cp:coreProperties>
</file>