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320" r:id="rId3"/>
    <p:sldId id="319" r:id="rId4"/>
    <p:sldId id="321" r:id="rId5"/>
    <p:sldId id="322" r:id="rId6"/>
    <p:sldId id="317" r:id="rId7"/>
    <p:sldId id="300" r:id="rId8"/>
    <p:sldId id="307" r:id="rId9"/>
    <p:sldId id="306" r:id="rId10"/>
    <p:sldId id="305" r:id="rId11"/>
    <p:sldId id="303" r:id="rId12"/>
    <p:sldId id="301" r:id="rId13"/>
    <p:sldId id="299" r:id="rId14"/>
    <p:sldId id="297" r:id="rId15"/>
    <p:sldId id="323" r:id="rId16"/>
    <p:sldId id="264" r:id="rId17"/>
    <p:sldId id="292" r:id="rId18"/>
    <p:sldId id="291" r:id="rId19"/>
    <p:sldId id="288" r:id="rId20"/>
    <p:sldId id="287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47" autoAdjust="0"/>
    <p:restoredTop sz="94660"/>
  </p:normalViewPr>
  <p:slideViewPr>
    <p:cSldViewPr>
      <p:cViewPr varScale="1">
        <p:scale>
          <a:sx n="104" d="100"/>
          <a:sy n="104" d="100"/>
        </p:scale>
        <p:origin x="-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C771BF-D17B-436C-BD32-325EB90BEAC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857232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Хоть на вид она не очень хороша</a:t>
            </a:r>
            <a:b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 немножечко похожа на ежа,</a:t>
            </a:r>
            <a:b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Очень любит перед тем, как лягу спать,</a:t>
            </a:r>
            <a:b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зубах моих минутку поплясать.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482" name="Picture 2" descr="http://www.kupilekarstva.ru/published/publicdata/ONLINEP9ONLINEPH/attachments/SC/products_pictures/ProductShot_Toothbrush01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306"/>
            <a:ext cx="6508549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000892" y="571480"/>
            <a:ext cx="142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Щ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1.liveinternet.ru/images/attach/c/0/46/47/46047826_lesch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928670"/>
            <a:ext cx="3286108" cy="1988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0" name="Picture 4" descr="http://www.comgun.ru/uploads/posts/2011-04/130375800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228974"/>
            <a:ext cx="3571869" cy="3333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2" name="Picture 6" descr="http://tulav.ru/images/stories/Winter/aquatic-fish-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903894"/>
            <a:ext cx="3124179" cy="2040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law.ucoz.ru/_ph/1/2/963341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714356"/>
            <a:ext cx="1952612" cy="2601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2" name="Picture 4" descr="http://s48.radikal.ru/i120/1208/7d/e42ac5cdc9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714356"/>
            <a:ext cx="2743604" cy="2537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4" name="Picture 6" descr="http://s43.radikal.ru/i102/1001/21/f4b9e5cc0c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571876"/>
            <a:ext cx="5715000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900igr.net/datas/okruzhajuschij-mir/Prirodnoe-soobschestvo-lug/0011-011-Prirodnoe-soobschestvo-lu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500042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6" name="Picture 6" descr="http://img.megaobzor.com/charley/Reptilia/Dracaena%20guianensis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143248"/>
            <a:ext cx="3405178" cy="3541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8" name="Picture 8" descr="http://copypast.ru/uploads/posts/thumbs/1263532553_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476310"/>
            <a:ext cx="3643338" cy="2433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-fotki.yandex.ru/get/4912/126536458.b/0_600bb_f224dce5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333374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4" descr="http://www.koni-poni.ru/image/sredstvapouhodu/shetki/196_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14355"/>
            <a:ext cx="3119426" cy="2414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2" name="Picture 6" descr="http://www.maglogos.ru/img_c/42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429000"/>
            <a:ext cx="3714744" cy="311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alexandransite.narod.ru/sait/mid/mid_galery/gal_shields/010_1_g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642918"/>
            <a:ext cx="2733810" cy="2436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8" name="Picture 4" descr="http://images.buycostumes.com/mgen/merchandiser/4319.jpg?is=350,350,0xffff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2405056" cy="2405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90" name="Picture 6" descr="http://img.combats.com/i/items/big/3dshield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500438"/>
            <a:ext cx="4214810" cy="3161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 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«Какой, какая?»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okteko.ru/userfiles/images/1346852455_m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14340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6" descr="http://img1.liveinternet.ru/images/attach/c/3/76/46/76046321_4278666_1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4044666" cy="3523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ropokupki.ru/_files/f/o/fotoutah2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048120" cy="2914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http://img0.liveinternet.ru/images/attach/c/2/74/671/74671518_5080761a12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567" y="1785926"/>
            <a:ext cx="434293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naboku.by/pics/items/kastryulya_rondell_rds_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286280" cy="3086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4" descr="http://www.o-moloke.ru/staff_files/30303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4144527" cy="3096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season.kz/images/tk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5357850" cy="4018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2" name="Picture 4" descr="http://darilki.com/_fr/77/75918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4"/>
            <a:ext cx="2870553" cy="3981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«Где спрятался звук?»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agro-ukraine.com/imgs/board/2/140962-1.gif"/>
          <p:cNvPicPr>
            <a:picLocks noChangeAspect="1" noChangeArrowheads="1"/>
          </p:cNvPicPr>
          <p:nvPr/>
        </p:nvPicPr>
        <p:blipFill>
          <a:blip r:embed="rId2"/>
          <a:srcRect l="11250" t="6250" r="11874" b="7499"/>
          <a:stretch>
            <a:fillRect/>
          </a:stretch>
        </p:blipFill>
        <p:spPr bwMode="auto">
          <a:xfrm>
            <a:off x="214282" y="1714488"/>
            <a:ext cx="4143404" cy="3486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6" name="Picture 4" descr="http://freelance.ru/img/portfolio/pics/00/13/41/1261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4484" y="1714488"/>
            <a:ext cx="408014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vse1.com.ua/upload/iblock/049/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08667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0" name="Picture 4" descr="http://www.ecology.md/pics/2012/02/ecoset_drevesnie_othodi_beton_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00240"/>
            <a:ext cx="447674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7158" y="5572140"/>
            <a:ext cx="2357454" cy="571504"/>
            <a:chOff x="4214810" y="5286388"/>
            <a:chExt cx="2357454" cy="57150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000628" y="5286388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214810" y="5286388"/>
              <a:ext cx="785818" cy="57150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86446" y="5286388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428992" y="5572140"/>
            <a:ext cx="2357454" cy="571504"/>
            <a:chOff x="4214810" y="4429132"/>
            <a:chExt cx="2357454" cy="5715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214810" y="4429132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00628" y="4429132"/>
              <a:ext cx="785818" cy="57150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86446" y="4429132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429388" y="5572140"/>
            <a:ext cx="2357454" cy="571504"/>
            <a:chOff x="4214810" y="4429132"/>
            <a:chExt cx="2357454" cy="57150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214810" y="4429132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00628" y="4429132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86446" y="4429132"/>
              <a:ext cx="785818" cy="57150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036" name="Picture 4" descr="http://dreamworlds.ru/uploads/posts/2009-09/thumbs/1253632764_473e8f3226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928670"/>
            <a:ext cx="221457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8" name="Picture 6" descr="http://www.odegda-detskaya.ru/media/foto/2010/May/29/cache/102002a_big_displa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928670"/>
            <a:ext cx="2595662" cy="2206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42" name="Picture 10" descr="http://www.tmallbox.com/36644-large/6-multipurpose-wire-cutter-stripper-pliers-to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44" y="928670"/>
            <a:ext cx="221457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714480" y="3214686"/>
            <a:ext cx="5929354" cy="2286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500166" y="3214686"/>
            <a:ext cx="3214710" cy="2286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4643438" y="3214686"/>
            <a:ext cx="3071834" cy="2286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7158" y="5572140"/>
            <a:ext cx="2357454" cy="571504"/>
            <a:chOff x="4214810" y="5286388"/>
            <a:chExt cx="2357454" cy="57150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000628" y="5286388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214810" y="5286388"/>
              <a:ext cx="785818" cy="57150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86446" y="5286388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428992" y="5572140"/>
            <a:ext cx="2357454" cy="571504"/>
            <a:chOff x="4214810" y="4429132"/>
            <a:chExt cx="2357454" cy="5715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214810" y="4429132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00628" y="4429132"/>
              <a:ext cx="785818" cy="57150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86446" y="4429132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429388" y="5572140"/>
            <a:ext cx="2357454" cy="571504"/>
            <a:chOff x="4214810" y="4429132"/>
            <a:chExt cx="2357454" cy="57150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214810" y="4429132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00628" y="4429132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86446" y="4429132"/>
              <a:ext cx="785818" cy="57150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3010" name="Picture 2" descr="http://www.bochkavpechatleniy.com/data/photo/20223/6fd37df9657effe0e7884056f3b178e3_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928670"/>
            <a:ext cx="2386029" cy="1988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2" name="Picture 4" descr="http://guzgan.ro/uploads/posts/2011-03/1300052066_animale-haioase0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928670"/>
            <a:ext cx="2663262" cy="1997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4" name="Picture 6" descr="http://www.katalogrub.narod.ru/lesh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142984"/>
            <a:ext cx="3067050" cy="1619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1571604" y="3000372"/>
            <a:ext cx="2786082" cy="25003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500166" y="3000372"/>
            <a:ext cx="3071834" cy="25003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180149" y="4179099"/>
            <a:ext cx="2642412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7158" y="5572140"/>
            <a:ext cx="2357454" cy="571504"/>
            <a:chOff x="4214810" y="5286388"/>
            <a:chExt cx="2357454" cy="57150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000628" y="5286388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214810" y="5286388"/>
              <a:ext cx="785818" cy="57150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86446" y="5286388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428992" y="5572140"/>
            <a:ext cx="2357454" cy="571504"/>
            <a:chOff x="4214810" y="4429132"/>
            <a:chExt cx="2357454" cy="5715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214810" y="4429132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00628" y="4429132"/>
              <a:ext cx="785818" cy="57150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86446" y="4429132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429388" y="5572140"/>
            <a:ext cx="2357454" cy="571504"/>
            <a:chOff x="4214810" y="4429132"/>
            <a:chExt cx="2357454" cy="57150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214810" y="4429132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00628" y="4429132"/>
              <a:ext cx="785818" cy="571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86446" y="4429132"/>
              <a:ext cx="785818" cy="57150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986" name="Picture 2" descr="http://img.narodna.pravda.com.ua/images/doc/a/a/aa3bb-12575853690xed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500041"/>
            <a:ext cx="2169160" cy="295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8" name="Picture 4" descr="http://img0.liveinternet.ru/images/attach/c/3/75/434/75434774_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00042"/>
            <a:ext cx="2576327" cy="2944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92" name="Picture 8" descr="http://files.torakid.com/articles/111003_1317670064_pik_68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59" y="500042"/>
            <a:ext cx="2862834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500166" y="3571876"/>
            <a:ext cx="6143668" cy="19288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3536149" y="4464851"/>
            <a:ext cx="2000264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1571604" y="3571876"/>
            <a:ext cx="5786478" cy="19288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 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«Один </a:t>
            </a:r>
            <a:r>
              <a:rPr lang="ru-RU" sz="5400" dirty="0" smtClean="0">
                <a:solidFill>
                  <a:srgbClr val="C00000"/>
                </a:solidFill>
                <a:effectLst/>
              </a:rPr>
              <a:t>–</a:t>
            </a: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 много»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lol54.ru/uploads/posts/2010-06/thumbs/1276273476_cute_puppies_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785794"/>
            <a:ext cx="2629561" cy="2548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2" name="Picture 4" descr="http://stat18.privet.ru/lr/0a1854402f64d680f6a98be0bc8a52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785794"/>
            <a:ext cx="3428992" cy="2574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4" name="Picture 6" descr="http://www.podkat.ru/uploads/posts/2010-02/thumbs/1266649525_image_0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571876"/>
            <a:ext cx="4071922" cy="3053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-2006-08.photosight.ru/21/16008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714356"/>
            <a:ext cx="3489294" cy="2453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8" name="Picture 4" descr="http://img-fotki.yandex.ru/get/5600/42922461.0/0_70d5a_6b2b066a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714356"/>
            <a:ext cx="2225569" cy="2630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90" name="Picture 6" descr="http://www.rbcu.ru/upload/forum/upload/666/10482_goldfinches27_0801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3643314"/>
            <a:ext cx="253207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eatinfo.ru/data/tradeboard/133173/tradeboardMmy17O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571900" cy="2225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4" name="Picture 4" descr="http://www.freetorg.com.ua/_data/lead/2611/1337276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786190"/>
            <a:ext cx="292895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6" name="Picture 6" descr="http://www.domacitechnika.cz/datazbozi/c/curver-set-2-kufru-na-naradi-curver-02947-999-f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857232"/>
            <a:ext cx="2714604" cy="2714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387</TotalTime>
  <Words>11</Words>
  <Application>Microsoft Office PowerPoint</Application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Игра «Где спрятался звук?»</vt:lpstr>
      <vt:lpstr>Слайд 3</vt:lpstr>
      <vt:lpstr>Слайд 4</vt:lpstr>
      <vt:lpstr>Слайд 5</vt:lpstr>
      <vt:lpstr>Игра  «Один – много»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Игра  «Какой, какая?»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48</cp:revision>
  <dcterms:created xsi:type="dcterms:W3CDTF">2012-12-04T20:41:55Z</dcterms:created>
  <dcterms:modified xsi:type="dcterms:W3CDTF">2013-10-08T19:11:48Z</dcterms:modified>
</cp:coreProperties>
</file>