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1" r:id="rId3"/>
    <p:sldId id="268" r:id="rId4"/>
    <p:sldId id="267" r:id="rId5"/>
    <p:sldId id="272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70" r:id="rId14"/>
    <p:sldId id="28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2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1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3-26T20:27:43.438" idx="1">
    <p:pos x="37" y="-3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D476B-047F-4C19-AFD5-662818F85E59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72F04-D8E7-4609-BA33-5C276FA7C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72F04-D8E7-4609-BA33-5C276FA7C54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screen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screen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286016"/>
          </a:xfrm>
        </p:spPr>
        <p:txBody>
          <a:bodyPr/>
          <a:lstStyle/>
          <a:p>
            <a:r>
              <a:rPr lang="ru-RU" dirty="0" smtClean="0"/>
              <a:t>Многофункциональная дидактическая игра «СУПЕР-ПИРАМИДКА»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5008" y="4500570"/>
            <a:ext cx="3214710" cy="235743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Разработала</a:t>
            </a:r>
          </a:p>
          <a:p>
            <a:r>
              <a:rPr lang="ru-RU" sz="2400" dirty="0" smtClean="0"/>
              <a:t>Учитель-логопед</a:t>
            </a:r>
          </a:p>
          <a:p>
            <a:r>
              <a:rPr lang="ru-RU" sz="2400" dirty="0" smtClean="0"/>
              <a:t>МДОУ </a:t>
            </a:r>
            <a:r>
              <a:rPr lang="ru-RU" sz="2400" dirty="0" err="1" smtClean="0"/>
              <a:t>д</a:t>
            </a:r>
            <a:r>
              <a:rPr lang="en-US" sz="2400" dirty="0" smtClean="0"/>
              <a:t>/</a:t>
            </a:r>
            <a:r>
              <a:rPr lang="ru-RU" sz="2400" dirty="0" smtClean="0"/>
              <a:t>с №14</a:t>
            </a:r>
          </a:p>
          <a:p>
            <a:r>
              <a:rPr lang="ru-RU" sz="2400" dirty="0" smtClean="0"/>
              <a:t>Дугина Т.И. </a:t>
            </a:r>
          </a:p>
          <a:p>
            <a:endParaRPr lang="ru-RU" sz="1800" dirty="0"/>
          </a:p>
        </p:txBody>
      </p:sp>
      <p:pic>
        <p:nvPicPr>
          <p:cNvPr id="1026" name="Picture 2" descr="E:\DCIM\100SSCAM\SDC1303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55776" y="2666970"/>
            <a:ext cx="2999256" cy="3999009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sz="2900" dirty="0" smtClean="0"/>
              <a:t>«Измени слово»</a:t>
            </a:r>
            <a:br>
              <a:rPr lang="ru-RU" sz="2900" dirty="0" smtClean="0"/>
            </a:br>
            <a:r>
              <a:rPr lang="ru-RU" sz="2900" dirty="0" err="1" smtClean="0"/>
              <a:t>Цель:-Учить</a:t>
            </a:r>
            <a:r>
              <a:rPr lang="ru-RU" sz="2900" dirty="0" smtClean="0"/>
              <a:t> детей преобразовывать слова.</a:t>
            </a:r>
            <a:br>
              <a:rPr lang="ru-RU" sz="2900" dirty="0" smtClean="0"/>
            </a:br>
            <a:endParaRPr lang="ru-RU" sz="2900" dirty="0"/>
          </a:p>
        </p:txBody>
      </p:sp>
      <p:pic>
        <p:nvPicPr>
          <p:cNvPr id="18434" name="Picture 2" descr="C:\Users\User\Desktop\супер пирамидка фото\SDC1302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5576" y="2132856"/>
            <a:ext cx="3394472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5" name="Picture 3" descr="C:\Users\User\Desktop\супер пирамидка фото\SDC1302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screen"/>
          <a:stretch>
            <a:fillRect/>
          </a:stretch>
        </p:blipFill>
        <p:spPr bwMode="auto">
          <a:xfrm>
            <a:off x="4499992" y="2060848"/>
            <a:ext cx="3395511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900" dirty="0" smtClean="0"/>
              <a:t>«Составь слово»</a:t>
            </a:r>
            <a:br>
              <a:rPr lang="ru-RU" sz="2900" dirty="0" smtClean="0"/>
            </a:br>
            <a:r>
              <a:rPr lang="ru-RU" sz="2900" dirty="0" err="1" smtClean="0"/>
              <a:t>Цель:-Развивать</a:t>
            </a:r>
            <a:r>
              <a:rPr lang="ru-RU" sz="2900" dirty="0" smtClean="0"/>
              <a:t> навык слогового чтения.</a:t>
            </a:r>
            <a:endParaRPr lang="ru-RU" sz="2900" dirty="0"/>
          </a:p>
        </p:txBody>
      </p:sp>
      <p:pic>
        <p:nvPicPr>
          <p:cNvPr id="1026" name="Picture 2" descr="C:\Users\User\Desktop\супер пирамидка фото\SDC1302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55576" y="2204864"/>
            <a:ext cx="3286460" cy="43819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User\Desktop\супер пирамидка фото\SDC1302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screen"/>
          <a:stretch>
            <a:fillRect/>
          </a:stretch>
        </p:blipFill>
        <p:spPr bwMode="auto">
          <a:xfrm>
            <a:off x="4355976" y="2276872"/>
            <a:ext cx="3179618" cy="42394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ru-RU" sz="3600" dirty="0" smtClean="0"/>
              <a:t>Дидактическая игра «Составь слово»</a:t>
            </a:r>
            <a:endParaRPr lang="ru-RU" sz="3600" dirty="0"/>
          </a:p>
        </p:txBody>
      </p:sp>
      <p:pic>
        <p:nvPicPr>
          <p:cNvPr id="3074" name="Picture 2" descr="C:\Users\User\Desktop\супер пирамидка фото\SDC1303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67544" y="2060848"/>
            <a:ext cx="5760640" cy="45259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44208" y="4797152"/>
            <a:ext cx="2520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Разработала</a:t>
            </a:r>
            <a:endParaRPr lang="ru-RU" sz="1400" dirty="0" smtClean="0"/>
          </a:p>
          <a:p>
            <a:r>
              <a:rPr lang="ru-RU" dirty="0" smtClean="0"/>
              <a:t>Учитель-логопед</a:t>
            </a:r>
            <a:endParaRPr lang="ru-RU" sz="1400" dirty="0" smtClean="0"/>
          </a:p>
          <a:p>
            <a:r>
              <a:rPr lang="ru-RU" dirty="0" smtClean="0"/>
              <a:t>МДОУ </a:t>
            </a:r>
            <a:r>
              <a:rPr lang="ru-RU" dirty="0" err="1" smtClean="0"/>
              <a:t>д</a:t>
            </a:r>
            <a:r>
              <a:rPr lang="en-US" dirty="0" smtClean="0"/>
              <a:t>/</a:t>
            </a:r>
            <a:r>
              <a:rPr lang="ru-RU" dirty="0" smtClean="0"/>
              <a:t>с №14</a:t>
            </a:r>
            <a:endParaRPr lang="ru-RU" sz="1400" dirty="0" smtClean="0"/>
          </a:p>
          <a:p>
            <a:r>
              <a:rPr lang="ru-RU" dirty="0" smtClean="0"/>
              <a:t>Дугина Т.И. 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900" dirty="0" err="1" smtClean="0"/>
              <a:t>Цель:-Развивать</a:t>
            </a:r>
            <a:r>
              <a:rPr lang="ru-RU" sz="2900" dirty="0" smtClean="0"/>
              <a:t> навык слогового чтения у детей от 6 до 8лет.</a:t>
            </a:r>
            <a:endParaRPr lang="ru-RU" sz="2900" dirty="0"/>
          </a:p>
        </p:txBody>
      </p:sp>
      <p:pic>
        <p:nvPicPr>
          <p:cNvPr id="2050" name="Picture 2" descr="C:\Users\User\Desktop\супер пирамидка фото\SDC1303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2378825" y="1769904"/>
            <a:ext cx="3395749" cy="4526280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 результате занятий с использованием игр «Супер-пирамидка» и «Составь слово» повысилась продуктивность коррекционно-логопедической работы. Знания, полученные с интересом, эффективнее усваиваются.</a:t>
            </a:r>
            <a:endParaRPr lang="ru-RU" sz="36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666936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В  игре «</a:t>
            </a:r>
            <a:r>
              <a:rPr lang="ru-RU" sz="3200" dirty="0" err="1" smtClean="0"/>
              <a:t>Супер-пирамидка</a:t>
            </a:r>
            <a:r>
              <a:rPr lang="ru-RU" sz="3200" dirty="0" smtClean="0"/>
              <a:t>» можно показать</a:t>
            </a:r>
            <a:br>
              <a:rPr lang="ru-RU" sz="3200" dirty="0" smtClean="0"/>
            </a:br>
            <a:r>
              <a:rPr lang="ru-RU" sz="3200" dirty="0" smtClean="0"/>
              <a:t>основные направления </a:t>
            </a:r>
            <a:r>
              <a:rPr lang="ru-RU" sz="3200" dirty="0" err="1" smtClean="0"/>
              <a:t>коррекционно</a:t>
            </a:r>
            <a:r>
              <a:rPr lang="ru-RU" sz="3200" dirty="0" smtClean="0"/>
              <a:t>- логопедической работы с дошкольниками</a:t>
            </a:r>
            <a:br>
              <a:rPr lang="ru-RU" sz="3200" dirty="0" smtClean="0"/>
            </a:br>
            <a:r>
              <a:rPr lang="ru-RU" sz="3200" dirty="0" smtClean="0"/>
              <a:t>от 3 до 7 лет </a:t>
            </a:r>
            <a:br>
              <a:rPr lang="ru-RU" sz="3200" dirty="0" smtClean="0"/>
            </a:br>
            <a:r>
              <a:rPr lang="ru-RU" sz="3200" dirty="0" smtClean="0"/>
              <a:t>Особенность игры заключается в том, что три кубика, составляющие пирамидку можно вращать. При этом, одновременно происходит развитие речевых навыков и мелкой моторики. На каждой стороне кубика имеется карман. Это позволяет менять наглядный материал для каждого варианта игры.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2002234"/>
          </a:xfrm>
        </p:spPr>
        <p:txBody>
          <a:bodyPr>
            <a:normAutofit/>
          </a:bodyPr>
          <a:lstStyle/>
          <a:p>
            <a:r>
              <a:rPr lang="ru-RU" sz="2900" dirty="0" smtClean="0"/>
              <a:t>«Составь по образцу»</a:t>
            </a:r>
            <a:br>
              <a:rPr lang="ru-RU" sz="2900" dirty="0" smtClean="0"/>
            </a:br>
            <a:r>
              <a:rPr lang="ru-RU" sz="2900" dirty="0" err="1" smtClean="0"/>
              <a:t>Цель:-Развивать</a:t>
            </a:r>
            <a:r>
              <a:rPr lang="ru-RU" sz="2900" dirty="0" smtClean="0"/>
              <a:t> сенсомоторные навыки младших дошкольников.</a:t>
            </a:r>
            <a:br>
              <a:rPr lang="ru-RU" sz="2900" dirty="0" smtClean="0"/>
            </a:br>
            <a:endParaRPr lang="ru-RU" sz="2900" dirty="0"/>
          </a:p>
        </p:txBody>
      </p:sp>
      <p:pic>
        <p:nvPicPr>
          <p:cNvPr id="12290" name="Picture 2" descr="C:\Users\User\Desktop\супер пирамидка фото\SDC130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852846" y="2340092"/>
            <a:ext cx="5167426" cy="434070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r>
              <a:rPr lang="ru-RU" sz="2900" dirty="0" smtClean="0"/>
              <a:t>«Составь по образцу»</a:t>
            </a:r>
            <a:br>
              <a:rPr lang="ru-RU" sz="2900" dirty="0" smtClean="0"/>
            </a:br>
            <a:r>
              <a:rPr lang="ru-RU" sz="2900" dirty="0" err="1" smtClean="0"/>
              <a:t>Цель:-Учить</a:t>
            </a:r>
            <a:r>
              <a:rPr lang="ru-RU" sz="2900" dirty="0" smtClean="0"/>
              <a:t> детей выполнять словесную инструкцию.</a:t>
            </a:r>
            <a:br>
              <a:rPr lang="ru-RU" sz="2900" dirty="0" smtClean="0"/>
            </a:br>
            <a:r>
              <a:rPr lang="ru-RU" sz="2900" dirty="0" smtClean="0"/>
              <a:t>-Автоматизировать произношение простых слов.</a:t>
            </a:r>
            <a:endParaRPr lang="ru-RU" sz="2900" dirty="0"/>
          </a:p>
        </p:txBody>
      </p:sp>
      <p:pic>
        <p:nvPicPr>
          <p:cNvPr id="11266" name="Picture 2" descr="C:\Users\User\Desktop\супер пирамидка фото\SDC13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1547664" y="2780928"/>
            <a:ext cx="5104015" cy="3815542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ru-RU" sz="2900" dirty="0" smtClean="0"/>
              <a:t>«Найди животных» (фрукты, посуду…)</a:t>
            </a:r>
            <a:br>
              <a:rPr lang="ru-RU" sz="2900" dirty="0" smtClean="0"/>
            </a:br>
            <a:r>
              <a:rPr lang="ru-RU" sz="2900" dirty="0" err="1" smtClean="0"/>
              <a:t>Цель:-Упражнять</a:t>
            </a:r>
            <a:r>
              <a:rPr lang="ru-RU" sz="2900" dirty="0" smtClean="0"/>
              <a:t> детей в классификации и обобщении. </a:t>
            </a:r>
            <a:endParaRPr lang="ru-RU" sz="29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457200" y="2174874"/>
            <a:ext cx="8363272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</a:t>
            </a:r>
            <a:endParaRPr lang="ru-RU" dirty="0"/>
          </a:p>
        </p:txBody>
      </p:sp>
      <p:pic>
        <p:nvPicPr>
          <p:cNvPr id="13314" name="Picture 2" descr="C:\Users\User\Desktop\супер пирамидка фото\SDC13005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83569" y="2204864"/>
            <a:ext cx="3384376" cy="4248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5" name="Picture 3" descr="C:\Users\User\Desktop\супер пирамидка фото\SDC13007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screen"/>
          <a:stretch>
            <a:fillRect/>
          </a:stretch>
        </p:blipFill>
        <p:spPr bwMode="auto">
          <a:xfrm>
            <a:off x="4572000" y="2276872"/>
            <a:ext cx="3243054" cy="411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900" dirty="0" smtClean="0"/>
              <a:t>«Третий лишний»</a:t>
            </a:r>
            <a:br>
              <a:rPr lang="ru-RU" sz="2900" dirty="0" smtClean="0"/>
            </a:br>
            <a:r>
              <a:rPr lang="ru-RU" sz="2900" dirty="0" err="1" smtClean="0"/>
              <a:t>Цель:-Учить</a:t>
            </a:r>
            <a:r>
              <a:rPr lang="ru-RU" sz="2900" dirty="0" smtClean="0"/>
              <a:t> детей классифицировать и обобщать.</a:t>
            </a:r>
            <a:endParaRPr lang="ru-RU" sz="2900" dirty="0"/>
          </a:p>
        </p:txBody>
      </p:sp>
      <p:pic>
        <p:nvPicPr>
          <p:cNvPr id="14338" name="Picture 2" descr="C:\Users\User\Desktop\супер пирамидка фото\SDC1300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79712" y="1600200"/>
            <a:ext cx="4104456" cy="4925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900" dirty="0" smtClean="0"/>
              <a:t>«Найди картинку с звуком «с»»</a:t>
            </a:r>
            <a:br>
              <a:rPr lang="ru-RU" sz="2900" dirty="0" smtClean="0"/>
            </a:br>
            <a:r>
              <a:rPr lang="ru-RU" sz="2900" dirty="0" err="1" smtClean="0"/>
              <a:t>Цель:-Упражнять</a:t>
            </a:r>
            <a:r>
              <a:rPr lang="ru-RU" sz="2900" dirty="0" smtClean="0"/>
              <a:t> детей в подборе картинок с заданным звуком</a:t>
            </a:r>
            <a:endParaRPr lang="ru-RU" sz="2900" dirty="0"/>
          </a:p>
        </p:txBody>
      </p:sp>
      <p:pic>
        <p:nvPicPr>
          <p:cNvPr id="15362" name="Picture 2" descr="C:\Users\User\Desktop\супер пирамидка фото\SDC1300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523094" y="1600200"/>
            <a:ext cx="3389286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3" name="Picture 3" descr="C:\Users\User\Desktop\супер пирамидка фото\SDC1301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screen"/>
          <a:stretch>
            <a:fillRect/>
          </a:stretch>
        </p:blipFill>
        <p:spPr bwMode="auto">
          <a:xfrm>
            <a:off x="4240963" y="1631214"/>
            <a:ext cx="3395749" cy="44639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ru-RU" sz="2900" dirty="0" smtClean="0"/>
              <a:t>«Определи первый звук в слове»</a:t>
            </a:r>
            <a:br>
              <a:rPr lang="ru-RU" sz="2900" dirty="0" smtClean="0"/>
            </a:br>
            <a:r>
              <a:rPr lang="ru-RU" sz="2900" dirty="0" err="1" smtClean="0"/>
              <a:t>Цель:-Упражнять</a:t>
            </a:r>
            <a:r>
              <a:rPr lang="ru-RU" sz="2900" dirty="0" smtClean="0"/>
              <a:t> детей  в определении первого звука в слове.</a:t>
            </a:r>
            <a:endParaRPr lang="ru-RU" sz="2900" dirty="0"/>
          </a:p>
        </p:txBody>
      </p:sp>
      <p:pic>
        <p:nvPicPr>
          <p:cNvPr id="16386" name="Picture 2" descr="C:\Users\User\Desktop\супер пирамидка фото\SDC130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699792" y="2132856"/>
            <a:ext cx="3394472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ru-RU" sz="2900" dirty="0" smtClean="0"/>
              <a:t>«Автоматизация звука «</a:t>
            </a:r>
            <a:r>
              <a:rPr lang="ru-RU" sz="2900" dirty="0" err="1" smtClean="0"/>
              <a:t>ш</a:t>
            </a:r>
            <a:r>
              <a:rPr lang="ru-RU" sz="2900" dirty="0" smtClean="0"/>
              <a:t>»»</a:t>
            </a:r>
            <a:br>
              <a:rPr lang="ru-RU" sz="2900" dirty="0" smtClean="0"/>
            </a:br>
            <a:r>
              <a:rPr lang="ru-RU" sz="2900" dirty="0" err="1" smtClean="0"/>
              <a:t>Цель:-Автоматизировать</a:t>
            </a:r>
            <a:r>
              <a:rPr lang="ru-RU" sz="2900" dirty="0" smtClean="0"/>
              <a:t> поставленный звук в словах и предложениях. </a:t>
            </a:r>
            <a:endParaRPr lang="ru-RU" sz="2900" dirty="0"/>
          </a:p>
        </p:txBody>
      </p:sp>
      <p:pic>
        <p:nvPicPr>
          <p:cNvPr id="17410" name="Picture 2" descr="C:\Users\User\Desktop\супер пирамидка фото\SDC1301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611560" y="2204864"/>
            <a:ext cx="3395749" cy="44971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1" name="Picture 3" descr="C:\Users\User\Desktop\супер пирамидка фото\SDC1301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04048" y="2132856"/>
            <a:ext cx="3394472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314</TotalTime>
  <Words>136</Words>
  <Application>Microsoft Office PowerPoint</Application>
  <PresentationFormat>Экран (4:3)</PresentationFormat>
  <Paragraphs>24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Многофункциональная дидактическая игра «СУПЕР-ПИРАМИДКА» </vt:lpstr>
      <vt:lpstr>В  игре «Супер-пирамидка» можно показать основные направления коррекционно- логопедической работы с дошкольниками от 3 до 7 лет  Особенность игры заключается в том, что три кубика, составляющие пирамидку можно вращать. При этом, одновременно происходит развитие речевых навыков и мелкой моторики. На каждой стороне кубика имеется карман. Это позволяет менять наглядный материал для каждого варианта игры.</vt:lpstr>
      <vt:lpstr>«Составь по образцу» Цель:-Развивать сенсомоторные навыки младших дошкольников. </vt:lpstr>
      <vt:lpstr>«Составь по образцу» Цель:-Учить детей выполнять словесную инструкцию. -Автоматизировать произношение простых слов.</vt:lpstr>
      <vt:lpstr>«Найди животных» (фрукты, посуду…) Цель:-Упражнять детей в классификации и обобщении. </vt:lpstr>
      <vt:lpstr>«Третий лишний» Цель:-Учить детей классифицировать и обобщать.</vt:lpstr>
      <vt:lpstr>«Найди картинку с звуком «с»» Цель:-Упражнять детей в подборе картинок с заданным звуком</vt:lpstr>
      <vt:lpstr>«Определи первый звук в слове» Цель:-Упражнять детей  в определении первого звука в слове.</vt:lpstr>
      <vt:lpstr>«Автоматизация звука «ш»» Цель:-Автоматизировать поставленный звук в словах и предложениях. </vt:lpstr>
      <vt:lpstr>«Измени слово» Цель:-Учить детей преобразовывать слова. </vt:lpstr>
      <vt:lpstr>«Составь слово» Цель:-Развивать навык слогового чтения.</vt:lpstr>
      <vt:lpstr>Дидактическая игра «Составь слово»</vt:lpstr>
      <vt:lpstr>Цель:-Развивать навык слогового чтения у детей от 6 до 8лет.</vt:lpstr>
      <vt:lpstr>В результате занятий с использованием игр «Супер-пирамидка» и «Составь слово» повысилась продуктивность коррекционно-логопедической работы. Знания, полученные с интересом, эффективнее усваиваются.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Многофункциональная игра «СУПЕР- </dc:title>
  <dc:creator>Aleks</dc:creator>
  <cp:lastModifiedBy>User</cp:lastModifiedBy>
  <cp:revision>35</cp:revision>
  <dcterms:created xsi:type="dcterms:W3CDTF">2013-03-11T16:44:52Z</dcterms:created>
  <dcterms:modified xsi:type="dcterms:W3CDTF">2013-10-11T17:24:29Z</dcterms:modified>
</cp:coreProperties>
</file>