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17C2-9D7B-4CF8-8550-3B8941CFB65E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1A00-C40A-476E-A436-C599BEABE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0%BA%D0%B0%D1%80%D1%82%D0%B8%D0%BD%D0%BA%D0%B8%20%D0%B0%D1%80%D1%82%D0%B8%D0%BA%D1%83%D0%BB%D1%8F%D1%86%D0%B8%D0%BE%D0%BD%D0%BD%D0%B0%D1%8F%20%D0%B3%D0%B8%D0%BC%D0%BD%D0%B0%D1%81%D1%82%D0%B8%D0%BA%D0%B0&amp;rch=l&amp;jsa=1&amp;fr=web&amp;fs=1" TargetMode="External"/><Relationship Id="rId7" Type="http://schemas.openxmlformats.org/officeDocument/2006/relationships/hyperlink" Target="http://900igr.net/datai/doshkolnoe-obrazovanie/Avtomatizatsija-zvuka-R/0007-029-Rastsveli-na-klumbe.png" TargetMode="External"/><Relationship Id="rId2" Type="http://schemas.openxmlformats.org/officeDocument/2006/relationships/hyperlink" Target="http://karapuzya.com.ua/storage/products/0/0/4/3/8/6/305-20100115_12063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i/doshkolnoe-obrazovanie/Avtomatizatsija-zvuka-R/0006-017-Avtomatizatsija-zvuka-r-na-urovne-slovosochetanij.png" TargetMode="External"/><Relationship Id="rId5" Type="http://schemas.openxmlformats.org/officeDocument/2006/relationships/hyperlink" Target="http://900igr.net/datai/doshkolnoe-obrazovanie/Avtomatizatsija-zvuka-R/0005-004-Avtomatizatsija-zvuka-r-na-urovne-slov.png" TargetMode="External"/><Relationship Id="rId4" Type="http://schemas.openxmlformats.org/officeDocument/2006/relationships/hyperlink" Target="file:///C:\Documents%20and%20Settings\&#1052;&#1086;&#1080;%20&#1076;&#1086;&#1082;&#1091;&#1084;&#1077;&#1085;&#1090;&#1099;\&#1069;&#1090;&#1086;&#1090;%20&#1079;&#1074;&#1091;&#1082;%20&#1056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815158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трудный звук 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21484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Выполнила Шишкина Наталья Геннадьевна,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МБУ детского сада № 147 «Сосенка»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г.о.Тольятти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:\картинки\54620529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44824"/>
            <a:ext cx="4651023" cy="3095997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40352" y="5815584"/>
            <a:ext cx="648072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5904656" cy="1143000"/>
          </a:xfrm>
        </p:spPr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Давайте поиграем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060848"/>
            <a:ext cx="5972188" cy="37444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Bookman Old Style" pitchFamily="18" charset="0"/>
                <a:hlinkClick r:id="rId2" action="ppaction://hlinksldjump"/>
              </a:rPr>
              <a:t>Произнеси звук Р</a:t>
            </a:r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  <a:hlinkClick r:id="rId3" action="ppaction://hlinksldjump"/>
              </a:rPr>
              <a:t>Назови картинки со звуком Р</a:t>
            </a:r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  <a:hlinkClick r:id="rId4" action="ppaction://hlinksldjump"/>
              </a:rPr>
              <a:t>Отбери картинки </a:t>
            </a:r>
            <a:r>
              <a:rPr lang="ru-RU" b="1" dirty="0" smtClean="0">
                <a:hlinkClick r:id="rId4" action="ppaction://hlinksldjump"/>
              </a:rPr>
              <a:t>со </a:t>
            </a:r>
            <a:r>
              <a:rPr lang="ru-RU" b="1" dirty="0" smtClean="0">
                <a:latin typeface="Bookman Old Style" pitchFamily="18" charset="0"/>
                <a:hlinkClick r:id="rId4" action="ppaction://hlinksldjump"/>
              </a:rPr>
              <a:t>звуком Р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645024"/>
            <a:ext cx="28765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648072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092280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«Произнеси звук «Р»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348879"/>
            <a:ext cx="874440" cy="25803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700808"/>
            <a:ext cx="5760640" cy="44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 звук">
            <a:hlinkClick r:id="" action="ppaction://media"/>
          </p:cNvPr>
          <p:cNvPicPr>
            <a:picLocks noRot="1" noChangeAspect="1"/>
          </p:cNvPicPr>
          <p:nvPr>
            <a:wavAudioFile r:embed="rId1" name=" звук"/>
          </p:nvPr>
        </p:nvPicPr>
        <p:blipFill>
          <a:blip r:embed="rId4" cstate="print"/>
          <a:stretch>
            <a:fillRect/>
          </a:stretch>
        </p:blipFill>
        <p:spPr>
          <a:xfrm>
            <a:off x="6660232" y="6309320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237312"/>
            <a:ext cx="648072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236296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Назови картинки со звуком Р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1556792"/>
            <a:ext cx="1856932" cy="19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1"/>
            <a:ext cx="2016224" cy="18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005064"/>
            <a:ext cx="197344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2232248" cy="19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861048"/>
            <a:ext cx="1944216" cy="21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717032"/>
            <a:ext cx="23042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648072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92280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Отбери картинки со звуком Р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933057"/>
            <a:ext cx="20254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643050"/>
            <a:ext cx="1886458" cy="175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4000504"/>
            <a:ext cx="2199187" cy="194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143380"/>
            <a:ext cx="1959036" cy="17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571612"/>
            <a:ext cx="2284496" cy="17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628800"/>
            <a:ext cx="1656183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648072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308304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752432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800" dirty="0" smtClean="0">
                <a:hlinkClick r:id="rId2"/>
              </a:rPr>
              <a:t>http://karapuzya.com.ua/storage/products/0/0/4/3/8/6/305-20100115_120630.jpg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3"/>
              </a:rPr>
              <a:t>http://go.mail.ru/search_images?q=%D0%BA%D0%B0%D1%80%D1%82%D0%B8%D0%BD%D0%BA%D0%B8%20%D0%B0%D1%80%D1%82%D0%B8%D0%BA%D1%83%D0%BB%D1%8F%D1%86%D0%B8%D0%BE%D0%BD%D0%BD%D0%B0%D1%8F%20%D0%B3%D0%B8%D0%BC%D0%BD%D0%B0%D1%81%D1%82%D0%B8%D0%BA%D0%B0&amp;rch=l&amp;jsa=1&amp;fr=web&amp;fs=1#w=250&amp;h=236&amp;s=34196&amp;pic=http%3A%2F%2Flogoportal.ru%2Fwp-content%2Fuploads%2F2011%2F12%2Fbaraban.jpg&amp;page=http%3A%2F%2Flogoportal.ru%2Fartikulyatsionnyie-uprazhneniya%2F.html&amp;descr=%D0%90%D1%80%D1%82%D0%B8%D0%BA%D1%83%D0%BB%D1%8F%D1%86%D0%B8%D0%BE%D0%BD%D0%BD%D0%B0%D1%8F%20%D0%B3%D0%B8%D0%BC%D0%BD%D0%B0%D1%81%D1%82%D0%B8%D0%BA%D0%B0%20-%20%D1%83%D0%BF%D1%80%D0%B0%D0%B6%D0%BD%D0%B5%D0%BD%D0%B8%D0%B5%20%D0%91%D0%B0%D1%80%D0%B0%D0%B1%D0%B0%D0%BD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4"/>
              </a:rPr>
              <a:t>http://go.mail.ru/search_images?q=%D0%BA%D0%B0%D1%80%D1%82%D0%B8%D0%BD%D0%BA%D0%B8%20%D0%B0%D1%80%D1%82%D0%B8%D0%BA%D1%83%D0%BB%D1%8F%D1%86%D0%B8%D0%BE%D0%BD%D0%BD%D0%B0%D1%8F%20%D0%B3%D0%B8%D0%BC%D0%BD%D0%B0%D1%81%D1%82%D0%B8%D0%BA%D0%B0&amp;rch=l&amp;jsa=1&amp;fr=web&amp;fs=1#w=200&amp;h=197&amp;s=72508&amp;pic=http%3A%2F%2Fvoproskmame.com%2Fpages5%2Fa2.jpg&amp;page=http%3A%2F%2Fvoproskmame.com%2Findex%2Fzarjadka_dlja_jazychka_i_gub_ot_julii_kasparovoj%2F0-141&amp;descr=%D0%90%D1%80%D1%82%D0%B8%D0%BA%D1%83%D0%BB%D1%8F%D1%86%D0%B8%D0%BE%D0%BD%D0%BD%D0%B0%D1%8F%20%D0%B3%D0%B8%D0%BC%D0%BD%D0%B0%D1%81%D1%82%D0%B8%D0%BA%D0%B0%20%D0%B4%D0%BB%D1%8F%20%D1%8F%D0%B7%D1%8B%D1%87%D0%BA%D0%B0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3"/>
              </a:rPr>
              <a:t>http://go.mail.ru/search_images?q=%D0%BA%D0%B0%D1%80%D1%82%D0%B8%D0%BD%D0%BA%D0%B8%20%D0%B0%D1%80%D1%82%D0%B8%D0%BA%D1%83%D0%BB%D1%8F%D1%86%D0%B8%D0%BE%D0%BD%D0%BD%D0%B0%D1%8F%20%D0%B3%D0%B8%D0%BC%D0%BD%D0%B0%D1%81%D1%82%D0%B8%D0%BA%D0%B0&amp;rch=l&amp;jsa=1&amp;fr=web&amp;fs=1#w=742&amp;h=606&amp;s=98412&amp;pic=http%3A%2F%2Fwww.school2.lubino.omskedu.ru%2Fstr32.files%2Fimage008.gif&amp;page=http%3A%2F%2Fwww.school2.lubino.omskedu.ru%2Fstr32.htm&amp;descr=%D0%BB%D0%BE%D0%B3%D0%BE%D0%BF%D0%B5%D0%B4%20%7C%20image008%20%7C%20%D0%9B%D1%8E%D0%B1%D0%B8%D0%BD%D1%81%D0%BA%D0%B0%D1%8F%20%D0%A1%D0%9E%D0%A8%20%E2%84%962%20%7C%20%D0%A3%D1%87%D0%B8%D1%82%D0%B5%D0%BB%D1%8C-%D0%BB%D0%BE%D0%B3%D0%BE%D0%BF%D0%B5%D0%B4</a:t>
            </a:r>
            <a:r>
              <a:rPr lang="en-US" sz="800" dirty="0" smtClean="0"/>
              <a:t>...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3"/>
              </a:rPr>
              <a:t>http://go.mail.ru/search_images?q=%D0%BA%D0%B0%D1%80%D1%82%D0%B8%D0%BD%D0%BA%D0%B8%20%D0%B0%D1%80%D1%82%D0%B8%D0%BA%D1%83%D0%BB%D1%8F%D1%86%D0%B8%D0%BE%D0%BD%D0%BD%D0%B0%D1%8F%20%D0%B3%D0%B8%D0%BC%D0%BD%D0%B0%D1%81%D1%82%D0%B8%D0%BA%D0%B0&amp;rch=l&amp;jsa=1&amp;fr=web&amp;fs=1#w=236&amp;h=354&amp;s=45309&amp;pic=http%3A%2F%2Fdetsad-kitty.ru%2Fuploads%2Fposts%2F2010-08%2F1281456614_a.jpg&amp;page=http%3A%2F%2Fdetsad-kitty.ru%2Fmetod%2Fkonsp%2Fprint%3Apage%2C1%2C3898-kartochki-dlya-artikulyacionnoj-gimnastiki.html&amp;descr=%D0%9A%D0%B0%D1%80%D1%82%D0%BE%D1%87%D0%BA%D0%B8%20%D0%B4%D0%BB%D1%8F%20%D0%B0%D1%80%D1%82%D0%B8%D0%BA%D1%83%D0%BB%D1%8F%D1%86%D0%B8%D0%BE%D0%BD%D0%BD%D0%BE%D0%B9%20%D0%B3%D0%B8%D0%BC%D0%BD%D0%B0%D1%81%D1%82%D0%B8%D0%BA%D0%B8</a:t>
            </a:r>
            <a:r>
              <a:rPr lang="en-US" sz="800" dirty="0" smtClean="0"/>
              <a:t>.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5"/>
              </a:rPr>
              <a:t>http://900igr.net/datai/doshkolnoe-obrazovanie/Avtomatizatsija-zvuka-R/0005-004-Avtomatizatsija-zvuka-r-na-urovne-slov.png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6"/>
              </a:rPr>
              <a:t>http://900igr.net/datai/doshkolnoe-obrazovanie/Avtomatizatsija-zvuka-R/0006-017-Avtomatizatsija-zvuka-r-na-urovne-slovosochetanij.png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u="sng" dirty="0" smtClean="0">
                <a:hlinkClick r:id="rId7"/>
              </a:rPr>
              <a:t>http://900igr.net/datai/doshkolnoe-obrazovanie/Avtomatizatsija-zvuka-R/0007-029-Rastsveli-na-klumbe.png</a:t>
            </a:r>
            <a:endParaRPr lang="ru-RU" sz="800" dirty="0" smtClean="0"/>
          </a:p>
          <a:p>
            <a:pPr lvl="0">
              <a:buFont typeface="Arial" pitchFamily="34" charset="0"/>
              <a:buChar char="•"/>
            </a:pPr>
            <a:r>
              <a:rPr lang="en-US" sz="800" dirty="0" smtClean="0"/>
              <a:t>http://logoped.ru/images/agadav02j.jpg</a:t>
            </a:r>
            <a:endParaRPr lang="ru-RU" sz="800" dirty="0" smtClean="0"/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172400" y="6237312"/>
            <a:ext cx="57606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Bookman Old Style" pitchFamily="18" charset="0"/>
              </a:rPr>
              <a:t>Информационные источники</a:t>
            </a:r>
            <a:endParaRPr lang="ru-RU" sz="3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101</Words>
  <Application>Microsoft Office PowerPoint</Application>
  <PresentationFormat>Экран (4:3)</PresentationFormat>
  <Paragraphs>23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Этот трудный звук Р</vt:lpstr>
      <vt:lpstr>Давайте поиграем</vt:lpstr>
      <vt:lpstr>«Произнеси звук «Р»</vt:lpstr>
      <vt:lpstr>Назови картинки со звуком Р</vt:lpstr>
      <vt:lpstr>Отбери картинки со звуком Р</vt:lpstr>
      <vt:lpstr>Слайд 6</vt:lpstr>
    </vt:vector>
  </TitlesOfParts>
  <Company>МОУДПОС "Центр информационных технологий"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трудный звук Р</dc:title>
  <dc:creator>k15-11-1</dc:creator>
  <cp:lastModifiedBy>Анастасия</cp:lastModifiedBy>
  <cp:revision>23</cp:revision>
  <dcterms:created xsi:type="dcterms:W3CDTF">2012-09-14T06:16:55Z</dcterms:created>
  <dcterms:modified xsi:type="dcterms:W3CDTF">2013-10-09T05:07:02Z</dcterms:modified>
</cp:coreProperties>
</file>