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sldIdLst>
    <p:sldId id="256" r:id="rId3"/>
    <p:sldId id="265" r:id="rId4"/>
    <p:sldId id="257" r:id="rId5"/>
    <p:sldId id="258" r:id="rId6"/>
    <p:sldId id="260" r:id="rId7"/>
    <p:sldId id="266" r:id="rId8"/>
    <p:sldId id="279" r:id="rId9"/>
    <p:sldId id="268" r:id="rId10"/>
    <p:sldId id="267" r:id="rId11"/>
    <p:sldId id="269" r:id="rId12"/>
    <p:sldId id="261" r:id="rId13"/>
    <p:sldId id="280" r:id="rId14"/>
    <p:sldId id="283" r:id="rId15"/>
    <p:sldId id="281" r:id="rId16"/>
    <p:sldId id="282" r:id="rId17"/>
    <p:sldId id="262" r:id="rId18"/>
    <p:sldId id="273" r:id="rId19"/>
    <p:sldId id="274" r:id="rId20"/>
    <p:sldId id="275" r:id="rId21"/>
    <p:sldId id="276" r:id="rId22"/>
    <p:sldId id="277" r:id="rId23"/>
    <p:sldId id="263" r:id="rId24"/>
    <p:sldId id="278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7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0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6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2708920"/>
            <a:ext cx="5642314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b="1" i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Утренний сбор как способ </a:t>
            </a:r>
          </a:p>
          <a:p>
            <a:pPr algn="ctr"/>
            <a:r>
              <a:rPr lang="ru-RU" sz="3600" b="1" i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организации </a:t>
            </a:r>
          </a:p>
          <a:p>
            <a:pPr algn="ctr"/>
            <a:r>
              <a:rPr lang="ru-RU" sz="3600" b="1" i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свободного речевого </a:t>
            </a:r>
          </a:p>
          <a:p>
            <a:pPr algn="ctr"/>
            <a:r>
              <a:rPr lang="ru-RU" sz="3600" b="1" i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общения детей</a:t>
            </a:r>
            <a:endParaRPr lang="ru-RU" sz="3600" b="1" i="1" dirty="0">
              <a:ln w="24500" cmpd="dbl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452320" y="6219534"/>
            <a:ext cx="540000" cy="540000"/>
          </a:xfrm>
          <a:prstGeom prst="actionButtonForwardNex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752197" y="30128"/>
            <a:ext cx="6264696" cy="1202432"/>
            <a:chOff x="-1116632" y="1628800"/>
            <a:chExt cx="6264696" cy="120243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" name="Волна 1"/>
            <p:cNvSpPr/>
            <p:nvPr/>
          </p:nvSpPr>
          <p:spPr>
            <a:xfrm>
              <a:off x="-1116632" y="1628800"/>
              <a:ext cx="6264696" cy="1202432"/>
            </a:xfrm>
            <a:prstGeom prst="wave">
              <a:avLst/>
            </a:prstGeom>
            <a:solidFill>
              <a:srgbClr val="00B0F0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950032" y="1968406"/>
              <a:ext cx="5931496" cy="523220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none" rtlCol="0">
              <a:prstTxWarp prst="textWave1">
                <a:avLst/>
              </a:prstTxWarp>
              <a:spAutoFit/>
              <a:sp3d extrusionH="57150">
                <a:bevelT w="82550" h="38100" prst="coolSlant"/>
              </a:sp3d>
            </a:bodyPr>
            <a:lstStyle/>
            <a:p>
              <a:r>
                <a:rPr lang="ru-RU" sz="2800" b="1" i="1" dirty="0" smtClean="0">
                  <a:ln w="24500" cmpd="dbl">
                    <a:solidFill>
                      <a:schemeClr val="tx2">
                        <a:lumMod val="5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Хорошее начало-половина дела</a:t>
              </a:r>
              <a:endParaRPr lang="ru-RU" sz="2800" b="1" i="1" dirty="0">
                <a:ln w="24500" cmpd="dbl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2735796" y="5654612"/>
            <a:ext cx="3672408" cy="110492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695716" y="57454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Карманникова Е.С., воспитатель 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НС(К)НШ-ДС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вида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г. Набережные Челны РТ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6588224" y="6219534"/>
            <a:ext cx="540000" cy="540000"/>
          </a:xfrm>
          <a:prstGeom prst="actionButtonHom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6690" y="218698"/>
            <a:ext cx="50706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ОБМЕН </a:t>
            </a:r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ИНФОРМАЦИЕЙ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1828" y="6075954"/>
            <a:ext cx="526034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«Добрые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дела» </a:t>
            </a:r>
            <a:endParaRPr lang="ru-RU" sz="28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подгот 2012-2013\докумен 2012год\ФОТО ГРУППА\люда занят\IMG_08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7" t="13640"/>
          <a:stretch/>
        </p:blipFill>
        <p:spPr bwMode="auto">
          <a:xfrm>
            <a:off x="958427" y="1052736"/>
            <a:ext cx="7227145" cy="5021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21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анжела\фото анжела\DSC06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-638547" y="2208636"/>
            <a:ext cx="526034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«Добрые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дела» </a:t>
            </a:r>
            <a:endParaRPr lang="ru-RU" sz="28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6688" y="188640"/>
            <a:ext cx="50706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ОБМЕН </a:t>
            </a:r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ИНФОРМАЦИЕЙ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User\Desktop\подгот 2012-2013\докумен 2012год\ФОТО ГРУППА\открытое занятие насекомые\IMG_115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0" t="10620" r="12080"/>
          <a:stretch/>
        </p:blipFill>
        <p:spPr bwMode="auto">
          <a:xfrm>
            <a:off x="3872414" y="980728"/>
            <a:ext cx="5086540" cy="4610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32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8067" y="260648"/>
            <a:ext cx="57878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ГРУППОВАЯ ДЕЯТЕЛЬНОСТЬ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48856" y="6208614"/>
            <a:ext cx="744628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Пальчиковая игра «Компот»   </a:t>
            </a:r>
          </a:p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C:\Users\User\Desktop\Новая папка\DSC01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535" y="1196752"/>
            <a:ext cx="6396203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62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57878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ГРУППОВАЯ ДЕЯТЕЛЬНОСТЬ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подгот 2012-2013\ФОТО ГРУППЫ\отк зан подг гр 2012г аттест\DSC006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9" b="36136"/>
          <a:stretch/>
        </p:blipFill>
        <p:spPr bwMode="auto">
          <a:xfrm>
            <a:off x="798121" y="1361688"/>
            <a:ext cx="7547758" cy="429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798121" y="5753307"/>
            <a:ext cx="744628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ловесная игра «Так бывает или нет?» 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0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8067" y="260648"/>
            <a:ext cx="57878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ГРУППОВАЯ ДЕЯТЕЛЬНОСТЬ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705" y="6193072"/>
            <a:ext cx="744628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Игра-фантазия  «Оживление насекомых»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подгот 2012-2013\ФОТО ГРУППЫ\отк зан подг гр 2012г аттест\DSC00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448" y="1204970"/>
            <a:ext cx="6101103" cy="476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5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78067" y="260648"/>
            <a:ext cx="57878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ГРУППОВАЯ ДЕЯТЕЛЬНОСТЬ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3457" y="6228914"/>
            <a:ext cx="59770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Игра -  цепочка « Кто что делает?»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1" name="Picture 3" descr="C:\Users\User\Desktop\Новая папка\DSC012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770" y="1178741"/>
            <a:ext cx="6426460" cy="481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84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41474" y="260648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User\Desktop\анжела\фото анжела\DSC06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48" y="985790"/>
            <a:ext cx="6682944" cy="501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78518" y="5997998"/>
            <a:ext cx="471840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алендарные события 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4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84000" cy="38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61"/>
          <a:stretch/>
        </p:blipFill>
        <p:spPr bwMode="auto">
          <a:xfrm>
            <a:off x="4807059" y="2254571"/>
            <a:ext cx="4116857" cy="371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041474" y="404664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6802" y="1199138"/>
            <a:ext cx="471840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ентры активности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019" y="6236127"/>
            <a:ext cx="321229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</a:t>
            </a:r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ентр «Учимся строить»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998" y="6099987"/>
            <a:ext cx="32390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Центр математического 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развития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12" y="2348880"/>
            <a:ext cx="4212000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530" y="2348880"/>
            <a:ext cx="4212000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909762" y="260648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8273" y="6251757"/>
            <a:ext cx="319497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Центр «Играем в театр»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8793" y="6235909"/>
            <a:ext cx="283917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Физкультурный центр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9659" y="1199138"/>
            <a:ext cx="471840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ентры активности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1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6068241"/>
            <a:ext cx="307853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Центр художественного</a:t>
            </a:r>
          </a:p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 творчества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039" y="6236127"/>
            <a:ext cx="259962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Музыкальный центр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850" y="260648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9208"/>
            <a:ext cx="4212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342" y="2139208"/>
            <a:ext cx="4212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6802" y="1199138"/>
            <a:ext cx="471840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ентры активности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0240" y="332656"/>
            <a:ext cx="610474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i="1" dirty="0" smtClean="0">
                <a:ln w="1143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Цели </a:t>
            </a:r>
            <a:r>
              <a:rPr lang="ru-RU" sz="3200" b="1" i="1" dirty="0">
                <a:ln w="1143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и задачи утреннего </a:t>
            </a:r>
            <a:r>
              <a:rPr lang="ru-RU" sz="3200" b="1" i="1" dirty="0" smtClean="0">
                <a:ln w="1143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сбора:</a:t>
            </a:r>
            <a:endParaRPr lang="ru-RU" sz="3200" b="1" i="1" dirty="0">
              <a:ln w="1143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49640" y="1124744"/>
            <a:ext cx="864096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Установление комфортного социально- психологического климата в детском коллективе;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  Создать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условия для межличностного и познавательно-делового 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общения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детей и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взрослых;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Развивать навыки (общения, планирования собственной </a:t>
            </a:r>
            <a:endParaRPr lang="ru-RU" sz="22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      деятельности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и т.п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.);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Учить объяснять словами свое эмоциональное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состояние;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Развивать навыки культурного общения (приветствия, </a:t>
            </a:r>
            <a:endParaRPr lang="ru-RU" sz="2200" b="1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      комплименты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и т. п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.);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Учить формулировать суждения, аргументировать высказывания,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отстаивать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свою точку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зрения;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Выбирать из личного опыта наиболее значимые, интересные события,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рассказывать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о них кратко, но последовательно и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логично;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200" b="1" dirty="0">
                <a:latin typeface="Calibri" pitchFamily="34" charset="0"/>
                <a:cs typeface="Calibri" pitchFamily="34" charset="0"/>
              </a:rPr>
              <a:t>Учить делать выбор, а также планировать собственную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деятельность.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lvl="0"/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624" y="2466185"/>
            <a:ext cx="4194267" cy="349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36" y="4062398"/>
            <a:ext cx="3564000" cy="2671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36" y="1116185"/>
            <a:ext cx="3564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041474" y="188640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20178" y="1635571"/>
            <a:ext cx="377815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Центры сюжетно-ролевых игр</a:t>
            </a:r>
          </a:p>
        </p:txBody>
      </p:sp>
    </p:spTree>
    <p:extLst>
      <p:ext uri="{BB962C8B-B14F-4D97-AF65-F5344CB8AC3E}">
        <p14:creationId xmlns:p14="http://schemas.microsoft.com/office/powerpoint/2010/main" val="8476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140000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144" y="2091680"/>
            <a:ext cx="4140000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880988" y="6300146"/>
            <a:ext cx="304134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Центр конструирования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8950" y="6306072"/>
            <a:ext cx="338220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Центр «Наша библиотека»</a:t>
            </a:r>
            <a:endParaRPr lang="ru-RU" sz="20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5666" y="188640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6802" y="1199138"/>
            <a:ext cx="471840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ентры активности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65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62" y="2276872"/>
            <a:ext cx="4614155" cy="346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767" y="1416677"/>
            <a:ext cx="4702142" cy="3526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029290" y="188640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9256" y="6291208"/>
            <a:ext cx="412548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Самостоятельные игры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992" y="1124744"/>
            <a:ext cx="6621760" cy="496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8722" y="188640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9256" y="6291208"/>
            <a:ext cx="412548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Самостоятельные игры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9256" y="6291208"/>
            <a:ext cx="412548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Самостоятельные игры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User\Desktop\анжела\фото анжела\DSC06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836" y="1124744"/>
            <a:ext cx="6762328" cy="507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29290" y="188640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9290" y="188640"/>
            <a:ext cx="50283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9256" y="6291208"/>
            <a:ext cx="412548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Самостоятельные игры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C:\Users\User\Desktop\Анжела\фото анжела\DSC0609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130" y="980728"/>
            <a:ext cx="6888619" cy="516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521" y="476672"/>
            <a:ext cx="736140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</a:t>
            </a:r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СНОВНЫЕ  ЭТАПЫ  УТРЕННЕГО </a:t>
            </a:r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СБОРА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919509" y="5712907"/>
            <a:ext cx="456073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ЕЖЕДНЕВНЫЕ НОВОСТИ.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992475" y="4509120"/>
            <a:ext cx="507273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ГРУППОВАЯ ДЕЯТЕЛЬНОСТЬ;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947278" y="3228945"/>
            <a:ext cx="45432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ОБМЕН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ИНФОРМАЦИЕЙ;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991521" y="2060848"/>
            <a:ext cx="286732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ПРИВЕТСТВИЕ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</a:t>
            </a:r>
            <a:endParaRPr lang="ru-RU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8409" y="209022"/>
            <a:ext cx="304436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ПРИВЕТСТВИЕ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17" y="5281402"/>
            <a:ext cx="526034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нформационные  стенды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анжела\фото анжела\DSC060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346171" cy="4009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подгот 2012-2013\ФОТО ГРУППЫ\приемная\DSC0096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3" r="29189"/>
          <a:stretch/>
        </p:blipFill>
        <p:spPr bwMode="auto">
          <a:xfrm>
            <a:off x="5622692" y="209022"/>
            <a:ext cx="3124201" cy="584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51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85086" y="404664"/>
            <a:ext cx="2973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ПРИВЕТСТВИЕ</a:t>
            </a:r>
          </a:p>
        </p:txBody>
      </p:sp>
      <p:pic>
        <p:nvPicPr>
          <p:cNvPr id="4098" name="Picture 2" descr="C:\Users\User\Desktop\подгот 2012-2013\ФОТО ГРУППЫ\приемная\DSC009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0247"/>
            <a:ext cx="9144000" cy="4097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941828" y="5688980"/>
            <a:ext cx="526034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нформационные  стенды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5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85086" y="260647"/>
            <a:ext cx="2973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ПРИВЕТСТВИЕ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233" y="6083628"/>
            <a:ext cx="8031533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Игра  «Давай поздороваемся»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C:\Users\User\Desktop\Новая папка\DSC0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0758" y="1078533"/>
            <a:ext cx="6642484" cy="4981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20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нжела\фото анжела\DSC0609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831" y="976286"/>
            <a:ext cx="6834336" cy="512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061854" y="207507"/>
            <a:ext cx="2973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ПРИВЕТСТВИЕ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39982" y="6135574"/>
            <a:ext cx="7017569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Игра «Опиши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друга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»  </a:t>
            </a:r>
            <a:endParaRPr lang="ru-RU" sz="28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36690" y="218698"/>
            <a:ext cx="50706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ОБМЕН </a:t>
            </a:r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ИНФОРМАЦИЕЙ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967518"/>
            <a:ext cx="526034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«Добрые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дела» </a:t>
            </a:r>
            <a:endParaRPr lang="ru-RU" sz="28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подгот 2012-2013\докумен 2012год\ФОТО ГРУППА\сборная\фото\16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61" y="1279788"/>
            <a:ext cx="7142012" cy="471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73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476893" y="6236127"/>
            <a:ext cx="540000" cy="540000"/>
          </a:xfrm>
          <a:prstGeom prst="actionButtonForwardNex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36688" y="332656"/>
            <a:ext cx="50706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ОБМЕН </a:t>
            </a:r>
            <a:r>
              <a:rPr lang="ru-RU" sz="36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ИНФОРМАЦИЕЙ</a:t>
            </a:r>
            <a:endParaRPr lang="ru-RU" sz="36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6964" y="5967518"/>
            <a:ext cx="526034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ru-RU" sz="28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«Добрые </a:t>
            </a:r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дела» </a:t>
            </a:r>
            <a:endParaRPr lang="ru-RU" sz="2800" b="1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ru-RU" sz="28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подгот 2012-2013\докумен 2012год\ФОТО ГРУППА\ЗНАКОМСТВО С ДЕТСКИМ САДОМ\SL3846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333" t="21110" b="12859"/>
          <a:stretch/>
        </p:blipFill>
        <p:spPr bwMode="auto">
          <a:xfrm>
            <a:off x="1619672" y="978987"/>
            <a:ext cx="6099160" cy="5062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5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565194_template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TP102565194_template</Template>
  <TotalTime>0</TotalTime>
  <Words>318</Words>
  <Application>Microsoft Office PowerPoint</Application>
  <PresentationFormat>Экран (4:3)</PresentationFormat>
  <Paragraphs>99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TP102565194_template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2013-01-20T13:56:52Z</dcterms:created>
  <dcterms:modified xsi:type="dcterms:W3CDTF">2013-10-09T07:04:06Z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TC025651959991</vt:lpwstr>
  </property>
</Properties>
</file>