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3" r:id="rId5"/>
    <p:sldId id="258" r:id="rId6"/>
    <p:sldId id="262" r:id="rId7"/>
    <p:sldId id="261" r:id="rId8"/>
    <p:sldId id="260" r:id="rId9"/>
    <p:sldId id="25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52832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1826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365625"/>
            <a:ext cx="6400800" cy="1489075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2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74638"/>
            <a:ext cx="2070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274638"/>
            <a:ext cx="6057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7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0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6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406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0613" y="1600200"/>
            <a:ext cx="406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3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1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1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6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323850" y="836613"/>
            <a:ext cx="8642350" cy="5832475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317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4438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ADE00C54-FDB7-4703-9FA1-17857851ECB0}" type="datetimeFigureOut">
              <a:rPr lang="ru-RU" smtClean="0"/>
              <a:t>13.01.2011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B14EB91-A787-4301-9677-6E845D74011C}" type="slidenum">
              <a:rPr lang="ru-RU" smtClean="0"/>
              <a:t>‹#›</a:t>
            </a:fld>
            <a:endParaRPr lang="ru-RU"/>
          </a:p>
        </p:txBody>
      </p:sp>
      <p:pic>
        <p:nvPicPr>
          <p:cNvPr id="1033" name="Picture 9" descr="stud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74638"/>
            <a:ext cx="7561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8280400" cy="4525963"/>
          </a:xfrm>
          <a:prstGeom prst="rect">
            <a:avLst/>
          </a:prstGeom>
          <a:solidFill>
            <a:schemeClr val="bg1">
              <a:alpha val="50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371600"/>
          </a:xfrm>
        </p:spPr>
        <p:txBody>
          <a:bodyPr/>
          <a:lstStyle/>
          <a:p>
            <a:r>
              <a:rPr lang="ru-RU" sz="4000" dirty="0" smtClean="0"/>
              <a:t>Конспект занятия по математике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«Посылка от медвежонка»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8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Разложить фигуры в нужном порядке.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713" y="3861048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Первая фигура синего цвета. Какая это фигура?</a:t>
            </a:r>
          </a:p>
          <a:p>
            <a:r>
              <a:rPr lang="ru-RU" sz="2400" dirty="0" smtClean="0"/>
              <a:t>Затем  фигура желтого цвета. Какая это фигура?</a:t>
            </a:r>
          </a:p>
          <a:p>
            <a:r>
              <a:rPr lang="ru-RU" sz="2400" dirty="0" smtClean="0"/>
              <a:t>После нее фигура красного цвета….Какая это фигура?</a:t>
            </a:r>
          </a:p>
          <a:p>
            <a:r>
              <a:rPr lang="ru-RU" sz="2400" dirty="0" smtClean="0"/>
              <a:t>Затем фигура зеленого цвета…Какая это фигура?</a:t>
            </a:r>
          </a:p>
          <a:p>
            <a:r>
              <a:rPr lang="ru-RU" sz="2400" dirty="0" smtClean="0"/>
              <a:t>После нее фигура фиолетового цвета. Какая это фигура?</a:t>
            </a:r>
          </a:p>
          <a:p>
            <a:pPr algn="ctr"/>
            <a:r>
              <a:rPr lang="ru-RU" sz="2400" dirty="0" smtClean="0"/>
              <a:t>В каком порядке расположены фигуры?</a:t>
            </a:r>
            <a:endParaRPr lang="ru-RU" sz="2400" dirty="0"/>
          </a:p>
        </p:txBody>
      </p:sp>
      <p:sp>
        <p:nvSpPr>
          <p:cNvPr id="4" name="Равнобедренный треугольник 3"/>
          <p:cNvSpPr>
            <a:spLocks noChangeArrowheads="1"/>
          </p:cNvSpPr>
          <p:nvPr/>
        </p:nvSpPr>
        <p:spPr bwMode="auto">
          <a:xfrm>
            <a:off x="239269" y="2302396"/>
            <a:ext cx="1224136" cy="1054596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Блок-схема: узел 4"/>
          <p:cNvSpPr>
            <a:spLocks noChangeArrowheads="1"/>
          </p:cNvSpPr>
          <p:nvPr/>
        </p:nvSpPr>
        <p:spPr bwMode="auto">
          <a:xfrm>
            <a:off x="1979712" y="2267938"/>
            <a:ext cx="1080120" cy="1054596"/>
          </a:xfrm>
          <a:prstGeom prst="flowChartConnector">
            <a:avLst/>
          </a:prstGeom>
          <a:solidFill>
            <a:srgbClr val="FF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35896" y="2470836"/>
            <a:ext cx="1002289" cy="94486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68044" y="2470836"/>
            <a:ext cx="1800200" cy="94486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092280" y="2357264"/>
            <a:ext cx="1684517" cy="1054596"/>
          </a:xfrm>
          <a:prstGeom prst="rect">
            <a:avLst/>
          </a:prstGeom>
          <a:solidFill>
            <a:srgbClr val="7030A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Равнобедренный треугольник 8"/>
          <p:cNvSpPr>
            <a:spLocks noChangeArrowheads="1"/>
          </p:cNvSpPr>
          <p:nvPr/>
        </p:nvSpPr>
        <p:spPr bwMode="auto">
          <a:xfrm>
            <a:off x="5167598" y="6139315"/>
            <a:ext cx="612068" cy="527298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1611198" y="6193118"/>
            <a:ext cx="908574" cy="56112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970363" y="6183247"/>
            <a:ext cx="650190" cy="55843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Блок-схема: узел 11"/>
          <p:cNvSpPr>
            <a:spLocks noChangeArrowheads="1"/>
          </p:cNvSpPr>
          <p:nvPr/>
        </p:nvSpPr>
        <p:spPr bwMode="auto">
          <a:xfrm>
            <a:off x="4137040" y="6226940"/>
            <a:ext cx="540060" cy="527298"/>
          </a:xfrm>
          <a:prstGeom prst="flowChartConnector">
            <a:avLst/>
          </a:prstGeom>
          <a:solidFill>
            <a:srgbClr val="FF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156176" y="6285766"/>
            <a:ext cx="756084" cy="353392"/>
          </a:xfrm>
          <a:prstGeom prst="rect">
            <a:avLst/>
          </a:prstGeom>
          <a:solidFill>
            <a:srgbClr val="7030A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84273" y="1633704"/>
            <a:ext cx="1296144" cy="1631032"/>
          </a:xfrm>
          <a:prstGeom prst="rect">
            <a:avLst/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32345" y="4411960"/>
            <a:ext cx="1296144" cy="1631032"/>
          </a:xfrm>
          <a:prstGeom prst="rect">
            <a:avLst/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5013176"/>
            <a:ext cx="1296144" cy="1631032"/>
          </a:xfrm>
          <a:prstGeom prst="rect">
            <a:avLst/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254924"/>
            <a:ext cx="1296144" cy="1631032"/>
          </a:xfrm>
          <a:prstGeom prst="rect">
            <a:avLst/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23990" y="2449220"/>
            <a:ext cx="1296144" cy="1631032"/>
          </a:xfrm>
          <a:prstGeom prst="rect">
            <a:avLst/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6625" y="4179970"/>
            <a:ext cx="1296144" cy="1631032"/>
          </a:xfrm>
          <a:prstGeom prst="rect">
            <a:avLst/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68044" y="356549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972669" y="448765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0317" y="194138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3908" y="532086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28389" y="471964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0034" y="275690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28936" y="439099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Разложить карточки с цифрами по порядку</a:t>
            </a:r>
          </a:p>
        </p:txBody>
      </p:sp>
    </p:spTree>
    <p:extLst>
      <p:ext uri="{BB962C8B-B14F-4D97-AF65-F5344CB8AC3E}">
        <p14:creationId xmlns:p14="http://schemas.microsoft.com/office/powerpoint/2010/main" val="42264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6627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Итог занятия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169" y="155679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Ребята, какие мы с вами молодцы, выполнили все задания медвежонка. А давайте вспомним, что мы с вами сегодня делали (повторяли состав числи, геометрические фигуры, цвет, порядковый счет). Вам понравились задания, которые приготовил для нас медвежонок? А давайте мы пригласим его к нам в гости, и покажем, что мы без труда можем выполнить все его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9014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556792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/>
              <a:t>Цель:</a:t>
            </a:r>
            <a:r>
              <a:rPr lang="ru-RU" sz="2400" dirty="0"/>
              <a:t> упражнять в порядковом счете, закрепить знания о геометрических фигурах, о составе числа, закрепить умение сравнивать предметы (по ширине, высоте), воспитывать интерес к занятиям по математике.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869160"/>
            <a:ext cx="727280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/>
              <a:t>Материал:</a:t>
            </a:r>
            <a:r>
              <a:rPr lang="ru-RU" sz="2400" dirty="0"/>
              <a:t> Коробка – посылка, конверты с цифрами (6шт, от1 до 6), предметные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40814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732778" cy="263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50639"/>
            <a:ext cx="2016224" cy="24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980728"/>
            <a:ext cx="7344816" cy="22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Здравствуйте ребята, сегодня почтальон принес нам посылку от медвежонка. Давайте посмотрим что внутри. Ребята медвежонок прислал нам посылку с заданиями.</a:t>
            </a:r>
          </a:p>
        </p:txBody>
      </p:sp>
    </p:spTree>
    <p:extLst>
      <p:ext uri="{BB962C8B-B14F-4D97-AF65-F5344CB8AC3E}">
        <p14:creationId xmlns:p14="http://schemas.microsoft.com/office/powerpoint/2010/main" val="30761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ессия зима 2011\дмитриев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6318"/>
            <a:ext cx="2369989" cy="236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сессия зима 2011\дмитриев\i - копия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71" y="2204864"/>
            <a:ext cx="2076460" cy="20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сессия зима 2011\дмитриев\i - копия (3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26" y="1247270"/>
            <a:ext cx="2749037" cy="27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сессия зима 2011\дмитриев\i - копия (4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" y="399630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сессия зима 2011\дмитриев\i - копия (5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784600"/>
            <a:ext cx="2236688" cy="22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сессия зима 2011\дмитриев\i - копия (6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61" y="4281324"/>
            <a:ext cx="2496649" cy="24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0934" y="404664"/>
            <a:ext cx="6621466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Здесь 6 конвертов с цифрами. </a:t>
            </a:r>
            <a:endParaRPr lang="ru-RU" sz="2400" dirty="0" smtClean="0"/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Давайте </a:t>
            </a:r>
            <a:r>
              <a:rPr lang="ru-RU" sz="2400" dirty="0"/>
              <a:t>откроем сначала </a:t>
            </a:r>
            <a:r>
              <a:rPr lang="ru-RU" sz="2400" dirty="0" smtClean="0"/>
              <a:t>первый.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41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88640"/>
            <a:ext cx="6768752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Медвежонок </a:t>
            </a:r>
            <a:r>
              <a:rPr lang="ru-RU" sz="2400" dirty="0"/>
              <a:t>не </a:t>
            </a:r>
            <a:r>
              <a:rPr lang="ru-RU" sz="2400" dirty="0" smtClean="0"/>
              <a:t>знает,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с </a:t>
            </a:r>
            <a:r>
              <a:rPr lang="ru-RU" sz="2400" dirty="0"/>
              <a:t>какой бочкой ему лучше пойти за медом.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93712"/>
            <a:ext cx="2304256" cy="284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3431"/>
            <a:ext cx="3024336" cy="373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9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266"/>
            <a:ext cx="892899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          </a:t>
            </a:r>
            <a:r>
              <a:rPr lang="ru-RU" sz="2600" dirty="0" smtClean="0"/>
              <a:t>Что </a:t>
            </a:r>
            <a:r>
              <a:rPr lang="ru-RU" sz="2600" dirty="0"/>
              <a:t>еще кроме меда любит кушать медвежонок?</a:t>
            </a:r>
          </a:p>
          <a:p>
            <a:pPr algn="ctr"/>
            <a:r>
              <a:rPr lang="ru-RU" dirty="0" smtClean="0"/>
              <a:t>            На картинках рядом с рисунком  записаны примеры.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Вы должны выбрать только те карточки,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где ответ в примерах будет равен шести.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68" y="1715145"/>
            <a:ext cx="1428750" cy="1352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5118" y="1715145"/>
            <a:ext cx="1486842" cy="135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25118" y="2006699"/>
            <a:ext cx="14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4+2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5118" y="3212976"/>
            <a:ext cx="1486842" cy="135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16114" y="3504530"/>
            <a:ext cx="14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3+3</a:t>
            </a:r>
            <a:endParaRPr lang="ru-RU" sz="4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68" y="3212976"/>
            <a:ext cx="1428750" cy="1352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86" y="3212974"/>
            <a:ext cx="1419746" cy="1352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36296" y="3212975"/>
            <a:ext cx="1486842" cy="135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36296" y="3504529"/>
            <a:ext cx="14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1+5</a:t>
            </a:r>
            <a:endParaRPr lang="ru-RU" sz="4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6D7D3"/>
              </a:clrFrom>
              <a:clrTo>
                <a:srgbClr val="D6D7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68" y="4730204"/>
            <a:ext cx="1428750" cy="1352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25118" y="4725144"/>
            <a:ext cx="1486842" cy="135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22232" y="1715144"/>
            <a:ext cx="1486842" cy="135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52940" y="4725144"/>
            <a:ext cx="1486842" cy="135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16114" y="5016698"/>
            <a:ext cx="14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4+1</a:t>
            </a:r>
            <a:endParaRPr lang="ru-RU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7252940" y="5021758"/>
            <a:ext cx="14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1</a:t>
            </a:r>
            <a:r>
              <a:rPr lang="ru-RU" sz="4400" dirty="0" smtClean="0"/>
              <a:t>+2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7222232" y="2006699"/>
            <a:ext cx="14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3+1</a:t>
            </a:r>
            <a:endParaRPr lang="ru-RU" sz="4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85" y="1715144"/>
            <a:ext cx="1450455" cy="1352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82" y="4730204"/>
            <a:ext cx="1428750" cy="1347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1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«СОСЧИТАЙ-КА»</a:t>
            </a:r>
            <a:endParaRPr lang="ru-RU" sz="48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9379" r="8526"/>
          <a:stretch/>
        </p:blipFill>
        <p:spPr>
          <a:xfrm>
            <a:off x="1475656" y="1556793"/>
            <a:ext cx="6984776" cy="439248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2373" r="14725"/>
          <a:stretch/>
        </p:blipFill>
        <p:spPr>
          <a:xfrm>
            <a:off x="1619672" y="1556793"/>
            <a:ext cx="6336704" cy="439248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12587" r="12587"/>
          <a:stretch/>
        </p:blipFill>
        <p:spPr>
          <a:xfrm>
            <a:off x="1619672" y="1556793"/>
            <a:ext cx="6480720" cy="439248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12587" r="12800"/>
          <a:stretch/>
        </p:blipFill>
        <p:spPr>
          <a:xfrm>
            <a:off x="1619672" y="1577381"/>
            <a:ext cx="6552728" cy="43719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12373" r="13015"/>
          <a:stretch/>
        </p:blipFill>
        <p:spPr>
          <a:xfrm>
            <a:off x="1619672" y="1577381"/>
            <a:ext cx="6552728" cy="43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66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Медвежонок </a:t>
            </a:r>
            <a:r>
              <a:rPr lang="ru-RU" sz="2400" dirty="0"/>
              <a:t>очень хочет полезть на дерево </a:t>
            </a:r>
            <a:r>
              <a:rPr lang="ru-RU" sz="2400" dirty="0" smtClean="0"/>
              <a:t>за </a:t>
            </a:r>
            <a:r>
              <a:rPr lang="ru-RU" sz="2400" dirty="0"/>
              <a:t>медом, но не знает высокие ли бывают деревья и сможет ли он туда долезть</a:t>
            </a:r>
            <a:r>
              <a:rPr lang="ru-RU" sz="2400" dirty="0" smtClean="0"/>
              <a:t>.   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" y="2996952"/>
            <a:ext cx="508247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u="sng" dirty="0"/>
              <a:t>Физкультминутка </a:t>
            </a:r>
            <a:endParaRPr lang="ru-RU" sz="3000" b="1" u="sng" dirty="0" smtClean="0"/>
          </a:p>
          <a:p>
            <a:pPr algn="ctr"/>
            <a:endParaRPr lang="ru-RU" sz="2000" b="1" u="sng" dirty="0" smtClean="0"/>
          </a:p>
          <a:p>
            <a:pPr algn="ctr"/>
            <a:r>
              <a:rPr lang="ru-RU" sz="3000" b="1" u="sng" dirty="0" smtClean="0"/>
              <a:t>Выросли </a:t>
            </a:r>
            <a:r>
              <a:rPr lang="ru-RU" sz="3000" b="1" u="sng" dirty="0"/>
              <a:t>деревья в </a:t>
            </a:r>
            <a:r>
              <a:rPr lang="ru-RU" sz="3000" b="1" u="sng" dirty="0" smtClean="0"/>
              <a:t>поле</a:t>
            </a:r>
          </a:p>
          <a:p>
            <a:pPr algn="ctr"/>
            <a:endParaRPr lang="ru-RU" sz="14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17" y="2351481"/>
            <a:ext cx="3665271" cy="436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9152" y="1616709"/>
            <a:ext cx="77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Давайте покажем какие деревья бывают.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89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8" y="1484784"/>
            <a:ext cx="8892480" cy="518457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1484784"/>
            <a:ext cx="9324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0000"/>
                </a:solidFill>
              </a:rPr>
              <a:t>Выросли деревья в поле.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Хорошо расти на воле! (Потягивания - руки в стороны.)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Каждое старается,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К небу, к солнцу тянется. (Потягивания — руки вверх.)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Вот подул весёлый ветер,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Закачались тут же ветки, (Дети машут руками.)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Даже толстые стволы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Наклонились до земли. (Наклоны вперёд.)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Вправо-влево, взад-вперёд —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Так деревья ветер гнёт. </a:t>
            </a:r>
            <a:r>
              <a:rPr lang="ru-RU" sz="2200" dirty="0">
                <a:solidFill>
                  <a:srgbClr val="000000"/>
                </a:solidFill>
              </a:rPr>
              <a:t>(Наклоны вправо-влево, вперёд-назад.)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Он их вертит, он их крутит.</a:t>
            </a:r>
          </a:p>
          <a:p>
            <a:pPr lvl="0" algn="ctr"/>
            <a:r>
              <a:rPr lang="ru-RU" sz="2400" dirty="0">
                <a:solidFill>
                  <a:srgbClr val="000000"/>
                </a:solidFill>
              </a:rPr>
              <a:t>Да когда же отдых будет? (Вращение туловищем.)</a:t>
            </a:r>
          </a:p>
        </p:txBody>
      </p:sp>
    </p:spTree>
    <p:extLst>
      <p:ext uri="{BB962C8B-B14F-4D97-AF65-F5344CB8AC3E}">
        <p14:creationId xmlns:p14="http://schemas.microsoft.com/office/powerpoint/2010/main" val="6164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ченица">
  <a:themeElements>
    <a:clrScheme name="Edu red li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red line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red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red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red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red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red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red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red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red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red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red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red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red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ученица</Template>
  <TotalTime>179</TotalTime>
  <Words>414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ученица</vt:lpstr>
      <vt:lpstr>Конспект занятия по математике  «Посылка от медвежонка»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математике  «Посылка от медвежонка»</dc:title>
  <dc:creator>Admin</dc:creator>
  <cp:lastModifiedBy>Admin</cp:lastModifiedBy>
  <cp:revision>13</cp:revision>
  <dcterms:created xsi:type="dcterms:W3CDTF">2011-01-13T17:44:46Z</dcterms:created>
  <dcterms:modified xsi:type="dcterms:W3CDTF">2011-01-13T21:14:12Z</dcterms:modified>
</cp:coreProperties>
</file>