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3" r:id="rId3"/>
    <p:sldId id="282" r:id="rId4"/>
    <p:sldId id="281" r:id="rId5"/>
    <p:sldId id="284" r:id="rId6"/>
    <p:sldId id="285" r:id="rId7"/>
    <p:sldId id="286" r:id="rId8"/>
    <p:sldId id="287" r:id="rId9"/>
    <p:sldId id="299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2"/>
        </a:solidFill>
        <a:latin typeface="Palatino Linotype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3399"/>
    <a:srgbClr val="008000"/>
    <a:srgbClr val="AC1A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9" autoAdjust="0"/>
    <p:restoredTop sz="99540" autoAdjust="0"/>
  </p:normalViewPr>
  <p:slideViewPr>
    <p:cSldViewPr>
      <p:cViewPr varScale="1">
        <p:scale>
          <a:sx n="78" d="100"/>
          <a:sy n="78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9T19:51:32.781" idx="1">
    <p:pos x="5760" y="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7B18862-17F6-4B6D-A90A-D263A20B8C15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55EB0CE-056F-4D69-AC7C-CF90305E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CBF1ABF-954A-4C01-B380-13F54B5413B3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2DB6884-2992-48F8-8787-E0E99688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0A4A32-F85B-4917-BD38-F6151D84CEB1}" type="slidenum">
              <a:rPr lang="ru-RU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1</a:t>
            </a:fld>
            <a:endParaRPr lang="ru-RU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B94F-A09F-499C-9178-FCE70F8AA72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8C78-922C-465F-9B12-86E30C8BE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77D8-B047-4743-AD3D-9C0F242D31B2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31F7-7F34-4802-817D-61464F185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EA4D-CFC8-4183-888D-BEC6D35B86E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604F-EFC4-48D0-8014-A6848E2E7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7759-B399-4A0C-BAB0-A30B8EDC947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06FE-91A5-4592-8E3F-4225755BF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4729-0536-4D53-8BE3-1EE57CC66E76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44A1-003D-4515-A21C-B7B64581B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98C3-B293-4E53-AEC1-05C44851341E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44F1-68E7-4241-A588-891735244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11CA-EC61-4B76-977D-179C92B9EA8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48A7-7338-4079-8162-672E70327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48FF-D9DE-4E55-9B2A-96603C67A70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6727-8F34-4705-A1F6-74BEA2A1C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082B-F15B-4539-A8BF-D151D476D3D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B872-B741-4641-A497-64E809B2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9C36-CC6F-46AD-94E2-BFC786351C99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72DA-9F83-4FB6-8D55-09ACABF67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F22E-520D-4E15-AAAC-19F74A5F823F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5E9C-1753-4144-B856-5C7FBE1D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itchFamily="34" charset="0"/>
              </a:defRPr>
            </a:lvl1pPr>
          </a:lstStyle>
          <a:p>
            <a:pPr>
              <a:defRPr/>
            </a:pPr>
            <a:fld id="{B56783EB-716C-4B44-9545-1F1AEEE6A494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itchFamily="34" charset="0"/>
              </a:defRPr>
            </a:lvl1pPr>
          </a:lstStyle>
          <a:p>
            <a:pPr>
              <a:defRPr/>
            </a:pPr>
            <a:fld id="{414AE1A6-9E07-4D1E-B286-03A2108D6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3527425" cy="15128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5362" name="Picture 4" descr="1236973849_pic_id10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6877050" y="188913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19250" y="0"/>
            <a:ext cx="6697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Обобщение опыта по теме 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: «Формирование у старших дошкольного ценностного отношения к семье».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2" name="Picture 4" descr="IMG_0006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57200" y="2205038"/>
            <a:ext cx="8229600" cy="2873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26626" name="Picture 4" descr="счастливая-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0" name="Picture 4" descr="poljakova_anastasija_11_let_mama-papa-ja-druzhn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457200" y="5013325"/>
            <a:ext cx="8229600" cy="792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4" name="Picture 5" descr="XFJT_1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57200" y="5805488"/>
            <a:ext cx="8229600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29698" name="Picture 4" descr="XFJT_1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6021388"/>
            <a:ext cx="8229600" cy="10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30722" name="Picture 4" descr="XFJT_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Примерная структура занятий подготовительного этапа: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flipH="1">
            <a:off x="361950" y="1268413"/>
            <a:ext cx="47148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Начальная дискуссия.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Знакомство с проблемой.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Анкетирование родителей.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Беседа.</a:t>
            </a:r>
          </a:p>
          <a:p>
            <a:endParaRPr lang="ru-RU" sz="2400" b="1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sz="240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457200" y="5445125"/>
            <a:ext cx="8229600" cy="681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6" name="Picture 4" descr="XFJT_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463800" y="439738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239838" y="511175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9" name="Rectangle 8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008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chemeClr val="tx1"/>
                </a:solidFill>
                <a:effectLst/>
                <a:latin typeface="Arial" charset="0"/>
              </a:rPr>
              <a:t>Примерная структура занятий основного этапа: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96950" y="1700213"/>
            <a:ext cx="5807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Знакомство взрослых с основными правилами поведения в проблемной ситуации.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Тестирование родителей.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Решение педагогических задач.</a:t>
            </a:r>
          </a:p>
          <a:p>
            <a:pPr>
              <a:buFontTx/>
              <a:buChar char="•"/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Домашнее задание.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457200" y="5661025"/>
            <a:ext cx="8229600" cy="465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0" name="Picture 4" descr="IMG_22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IMG_2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5492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IMG_2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716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IMG_22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8608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225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1313061152_1312732526_00019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1313061146_1312725296_rodite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mnogodetnaja-se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6"/>
          <p:cNvSpPr>
            <a:spLocks noGrp="1"/>
          </p:cNvSpPr>
          <p:nvPr>
            <p:ph type="ctrTitle"/>
          </p:nvPr>
        </p:nvSpPr>
        <p:spPr bwMode="auto">
          <a:xfrm>
            <a:off x="685800" y="260350"/>
            <a:ext cx="7772400" cy="1584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5800"/>
              </a:lnSpc>
            </a:pPr>
            <a:r>
              <a:rPr lang="ru-RU" sz="4800" b="1" smtClean="0">
                <a:solidFill>
                  <a:schemeClr val="bg2"/>
                </a:solidFill>
                <a:effectLst/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Lovely_illustration_little_girl_showing_family_drawing_to_parents_wallc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1324575574_family-and-sea-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XFJT_1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XFJT_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455738" y="295275"/>
            <a:ext cx="73644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Цель: определить 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условия формирования ценностного отношения к семье в старшем дошкольном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возрасте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признать приоритет семейного воспитания.</a:t>
            </a:r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0" name="Picture 4" descr="XFJT_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43075" y="260350"/>
            <a:ext cx="70056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Объект исследования: социализация  дошкольников в семье.</a:t>
            </a:r>
          </a:p>
          <a:p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4" descr="XFJT_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743075" y="842963"/>
            <a:ext cx="642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247900" y="79375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635125" y="1042988"/>
            <a:ext cx="6392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1600200" y="557213"/>
            <a:ext cx="6500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Предмет исследования – процесс формирования ценностного отношения к семье в старшем дошкольном возрасте.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XFJT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00200" y="557213"/>
            <a:ext cx="65008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Задачи исследования: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– рассматривать воспитание и развитие детей не как свод общих приёмов, а как искусство диалога с конкретным ребенком и его родителями;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регулярно в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процессе индивидуального общения с родителями обсуждать все вопросы, связанные с воспитанием и развитием детей;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- проявлять такт, деликатность, понимание.</a:t>
            </a:r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313</TotalTime>
  <Words>158</Words>
  <Application>Microsoft Office PowerPoint</Application>
  <PresentationFormat>Экран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Примерная структура занятий основного этапа:</vt:lpstr>
      <vt:lpstr>Слайд 17</vt:lpstr>
      <vt:lpstr>Слайд 18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Admin</cp:lastModifiedBy>
  <cp:revision>49</cp:revision>
  <dcterms:created xsi:type="dcterms:W3CDTF">2014-02-14T16:50:07Z</dcterms:created>
  <dcterms:modified xsi:type="dcterms:W3CDTF">2014-09-23T12:14:25Z</dcterms:modified>
</cp:coreProperties>
</file>