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9C7283-E9AC-470B-9E24-8062314B98C7}" type="datetimeFigureOut">
              <a:rPr lang="ru-RU" smtClean="0"/>
              <a:t>20.12.2011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4148EE-B272-4832-A272-019EEC5E7C35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Конспект занятия по познавательному развитию во второй младшей группе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Детский сад «Колобок»</a:t>
            </a:r>
          </a:p>
          <a:p>
            <a:r>
              <a:rPr lang="ru-RU" dirty="0" smtClean="0"/>
              <a:t>Воспитатель   Полеваева О.В.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«Друзья. Учимся общаться друг с другом.»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Виды детской деятельности: игровая, коммуникативная, </a:t>
            </a:r>
            <a:r>
              <a:rPr lang="ru-RU" sz="1600" dirty="0" smtClean="0"/>
              <a:t>позновательно-исследовательская</a:t>
            </a:r>
            <a:r>
              <a:rPr lang="ru-RU" sz="1600" dirty="0" smtClean="0"/>
              <a:t>, продуктивная.</a:t>
            </a:r>
          </a:p>
          <a:p>
            <a:r>
              <a:rPr lang="ru-RU" sz="1600" dirty="0" smtClean="0"/>
              <a:t>Цели: Учить детей общаться друг с другом. Дать понятие, что  такое дружба. Каким образом проявляются дружеские чувства. Учить передавать чувства через ласковые, добрые слова. Закрепить умение расслабляться, смотреть друг другу в глаза, не бояться протягивать руки друг другу. Через </a:t>
            </a:r>
            <a:r>
              <a:rPr lang="ru-RU" sz="1600" dirty="0" smtClean="0"/>
              <a:t>психогимнастику</a:t>
            </a:r>
            <a:r>
              <a:rPr lang="ru-RU" sz="1600" dirty="0" smtClean="0"/>
              <a:t> направлять детей на переживание чувств нежности, добра, заботы и т. д.</a:t>
            </a:r>
          </a:p>
          <a:p>
            <a:r>
              <a:rPr lang="ru-RU" sz="1600" dirty="0" smtClean="0"/>
              <a:t>Планируемые результаты: С интересом слушает рассказ воспитателя о дружбе, может по просьбе воспитателя рассказать об изображенном на картинке, отвечает на простые вопросы, принимает активное участие в продуктивной деятельности (размывание краски водой), владеет основными движениями.</a:t>
            </a:r>
          </a:p>
          <a:p>
            <a:r>
              <a:rPr lang="ru-RU" sz="1600" dirty="0" smtClean="0"/>
              <a:t>Материалы и оборудование: лист бумаги забрызганный краской, вода, поролон.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организованной деятельности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1. Организационный момент:</a:t>
            </a:r>
          </a:p>
          <a:p>
            <a:pPr>
              <a:buNone/>
            </a:pPr>
            <a:r>
              <a:rPr lang="ru-RU" sz="1800" dirty="0" smtClean="0"/>
              <a:t>Воспитатель обращает внимание детей на стол стоящий в центре группы. На столе лист бумаги забрызганный краской.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2. Основная часть:</a:t>
            </a:r>
          </a:p>
          <a:p>
            <a:pPr>
              <a:buNone/>
            </a:pPr>
            <a:r>
              <a:rPr lang="ru-RU" sz="1800" dirty="0" smtClean="0"/>
              <a:t>Воспитатель подводит детей к столу.</a:t>
            </a:r>
          </a:p>
          <a:p>
            <a:pPr>
              <a:buNone/>
            </a:pPr>
            <a:r>
              <a:rPr lang="ru-RU" sz="1800" dirty="0" smtClean="0"/>
              <a:t>Воспитатель: Дети, а что у нас за лист бумаги на столе? Рядом стоит вода, поролон. Наверное, с этим листом что-то надо сделать? Как вы думаете что? (Дети предлагают разные варианты, нарисовать что-то, но красок нет, приклеить что-то, но нет ни цветной бумаги, ни клея. Поролоном и водой можно намочить лист и брызги смыть). (Дети приступают к работе. Размывают водой краску. Проявляется контур, нарисованный свечой- фигурки зверей, которые стоят в хороводе, взявшись за лапы).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Что вы здесь видите? (Зверей</a:t>
            </a:r>
            <a:r>
              <a:rPr lang="ru-RU" sz="1800" dirty="0" smtClean="0"/>
              <a:t>:</a:t>
            </a:r>
            <a:r>
              <a:rPr lang="ru-RU" sz="1800" dirty="0" smtClean="0"/>
              <a:t>  лису, зайца, белку, ежа).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Что они делают? ( Стоят в хороводе, взявшись за лапы).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А где же их коготки? Они им мешают держаться за лапы? (Коготков нет, они их спрятали в подушечки).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А почему же звери спрятали свои коготки? (Потому что звери дружные).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Как вы думаете, им нравиться так стоять? (Да).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Давайте и мы попробуем встать так же. Получится у нас или нет? (Дети становятся в круг).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 </a:t>
            </a:r>
            <a:r>
              <a:rPr lang="ru-RU" sz="1800" dirty="0" smtClean="0"/>
              <a:t>Дети, а вам нравиться так стоять?(Да).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 теперь закройте глазки, почувствуйте руку своего друга. Какая она? (Теплая, ласковая, мягкая и т. д.)</a:t>
            </a:r>
          </a:p>
          <a:p>
            <a:r>
              <a:rPr lang="ru-RU" sz="1800" dirty="0" smtClean="0"/>
              <a:t>Как хорошо так стоять, когда все друг друга любят и дружат между собой. А теперь откройте глазки и глазками найдите своего любимого друга, пусть ваши глаза встретятся. Подойдите к нему, возьмите его за руки и посмотрите ему в глаза.</a:t>
            </a:r>
          </a:p>
          <a:p>
            <a:r>
              <a:rPr lang="ru-RU" sz="1800" dirty="0" smtClean="0"/>
              <a:t>Какие глаза у вашего друга? ( Воспитатель подходит  к парам, спрашивает детей, дети отвечают: ласковые, добрые, дружелюбные, серые, голубые и т. д.)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Вам нравиться ваш друг?(Нравиться).</a:t>
            </a:r>
          </a:p>
          <a:p>
            <a:r>
              <a:rPr lang="ru-RU" sz="1800" dirty="0" smtClean="0"/>
              <a:t>Скажите ему тихо самые ласковые слова (Дети говорят: ты хороший, добрый, я тебя люблю, давай никогда не сориться и т. </a:t>
            </a:r>
            <a:r>
              <a:rPr lang="ru-RU" sz="1800" dirty="0" smtClean="0"/>
              <a:t>д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Физкультминутка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 smtClean="0"/>
              <a:t>Воспитатель читает детям стихотворные строки, а дети имитируют движения</a:t>
            </a:r>
          </a:p>
          <a:p>
            <a:pPr>
              <a:buNone/>
            </a:pPr>
            <a:r>
              <a:rPr lang="ru-RU" sz="1800" dirty="0" smtClean="0"/>
              <a:t>Мы играем целый день                          ( Руки на поясе. Дети выполняют полу-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Целый день играть не лень.                   приседания с поворотом вправо-</a:t>
            </a:r>
          </a:p>
          <a:p>
            <a:pPr>
              <a:buNone/>
            </a:pPr>
            <a:r>
              <a:rPr lang="ru-RU" sz="1800" dirty="0" smtClean="0"/>
              <a:t>Ты смотри не отставай,                            влево)</a:t>
            </a:r>
          </a:p>
          <a:p>
            <a:pPr>
              <a:buNone/>
            </a:pPr>
            <a:r>
              <a:rPr lang="ru-RU" sz="1800" dirty="0" smtClean="0"/>
              <a:t>Все  за нами повторяй.</a:t>
            </a:r>
          </a:p>
          <a:p>
            <a:pPr>
              <a:buNone/>
            </a:pPr>
            <a:r>
              <a:rPr lang="ru-RU" sz="1800" dirty="0" smtClean="0"/>
              <a:t>Мы поднимем руки вверх</a:t>
            </a:r>
            <a:r>
              <a:rPr lang="ru-RU" sz="1800" dirty="0" smtClean="0"/>
              <a:t> </a:t>
            </a:r>
            <a:r>
              <a:rPr lang="ru-RU" sz="1800" dirty="0" smtClean="0"/>
              <a:t>                      (Дети идут на носках, руки поднимают </a:t>
            </a:r>
          </a:p>
          <a:p>
            <a:pPr>
              <a:buNone/>
            </a:pPr>
            <a:r>
              <a:rPr lang="ru-RU" sz="1800" dirty="0" smtClean="0"/>
              <a:t>Сразу станем выше всех.                           </a:t>
            </a:r>
            <a:r>
              <a:rPr lang="ru-RU" sz="1800" dirty="0" smtClean="0"/>
              <a:t>в</a:t>
            </a:r>
            <a:r>
              <a:rPr lang="ru-RU" sz="1800" dirty="0" smtClean="0"/>
              <a:t>верх).</a:t>
            </a:r>
          </a:p>
          <a:p>
            <a:pPr>
              <a:buNone/>
            </a:pPr>
            <a:r>
              <a:rPr lang="ru-RU" sz="1800" dirty="0" smtClean="0"/>
              <a:t>Руки ниже опусти                                      (Дети, </a:t>
            </a:r>
            <a:r>
              <a:rPr lang="ru-RU" sz="1800" dirty="0" smtClean="0"/>
              <a:t>полуприсев</a:t>
            </a:r>
            <a:r>
              <a:rPr lang="ru-RU" sz="1800" dirty="0" smtClean="0"/>
              <a:t>, выполняют </a:t>
            </a:r>
            <a:r>
              <a:rPr lang="ru-RU" sz="1800" dirty="0" smtClean="0"/>
              <a:t>движе</a:t>
            </a:r>
            <a:r>
              <a:rPr lang="ru-RU" sz="1800" dirty="0" smtClean="0"/>
              <a:t>-</a:t>
            </a:r>
          </a:p>
          <a:p>
            <a:pPr>
              <a:buNone/>
            </a:pPr>
            <a:r>
              <a:rPr lang="ru-RU" sz="1800" dirty="0" smtClean="0"/>
              <a:t>И достанешь до земли                                </a:t>
            </a:r>
            <a:r>
              <a:rPr lang="ru-RU" sz="1800" dirty="0" smtClean="0"/>
              <a:t>ния</a:t>
            </a:r>
            <a:r>
              <a:rPr lang="ru-RU" sz="1800" dirty="0" smtClean="0"/>
              <a:t> гусиного шага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Дети, дружба, как нежный, хрупкий птенчик</a:t>
            </a:r>
          </a:p>
          <a:p>
            <a:pPr>
              <a:buNone/>
            </a:pPr>
            <a:r>
              <a:rPr lang="ru-RU" sz="1800" dirty="0" err="1" smtClean="0">
                <a:solidFill>
                  <a:srgbClr val="92D050"/>
                </a:solidFill>
              </a:rPr>
              <a:t>Психогимнастика</a:t>
            </a:r>
            <a:r>
              <a:rPr lang="ru-RU" sz="1800" dirty="0" smtClean="0">
                <a:solidFill>
                  <a:srgbClr val="92D050"/>
                </a:solidFill>
              </a:rPr>
              <a:t>.</a:t>
            </a:r>
            <a:r>
              <a:rPr lang="ru-RU" sz="1800" dirty="0" smtClean="0"/>
              <a:t>   (Дети представляют в руках птенчика).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Давайте его отогреем своим дыханием. А теперь прижмите его к своей груди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и согрейте его, пусть он послушает, как бьется ваше сердце, сердце друга. Вот уже птенчик отогрелся, расправил  свои крылья и полетел. Пусть птенчик  дружбы живет у нас в группе. ( Дети отпускают вверх своего придуманного птенчика).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А если вдруг случиться, что вы  поссоритесь со своим другом, подойдите к нашему « Уголку дружбы», посмотрите на два сердца, взявшись за руки и вы сразу поймете , что вам надо делать в такой ситуации. Конечно же, посмотреть друг другу в глаза, взяться за руки и помириться. И тогда в вашем сердце зазвучит тихая приятная музыка.</a:t>
            </a:r>
          </a:p>
          <a:p>
            <a:pPr>
              <a:buNone/>
            </a:pPr>
            <a:r>
              <a:rPr lang="ru-RU" sz="1800" dirty="0" smtClean="0">
                <a:solidFill>
                  <a:srgbClr val="92D050"/>
                </a:solidFill>
              </a:rPr>
              <a:t>Рефлексия:</a:t>
            </a:r>
          </a:p>
          <a:p>
            <a:pPr>
              <a:buNone/>
            </a:pPr>
            <a:r>
              <a:rPr lang="ru-RU" sz="1800" dirty="0" smtClean="0"/>
              <a:t>Вот какие вы все замечательные, добрые. Давайте поставим картинку со зверятами на видное место и будем всегда дружными.</a:t>
            </a:r>
            <a:endParaRPr lang="ru-RU" sz="18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784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Конспект занятия по познавательному развитию во второй младшей группе</vt:lpstr>
      <vt:lpstr>Тема:</vt:lpstr>
      <vt:lpstr>Слайд 3</vt:lpstr>
      <vt:lpstr>Содержание организованной деятельности детей</vt:lpstr>
      <vt:lpstr>Слайд 5</vt:lpstr>
      <vt:lpstr>Физкультминутка</vt:lpstr>
      <vt:lpstr>Слайд 7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занятия по познавательному развитию во второй младшей группе</dc:title>
  <dc:creator>Admin</dc:creator>
  <cp:lastModifiedBy>Admin</cp:lastModifiedBy>
  <cp:revision>12</cp:revision>
  <dcterms:created xsi:type="dcterms:W3CDTF">2011-12-20T17:29:14Z</dcterms:created>
  <dcterms:modified xsi:type="dcterms:W3CDTF">2011-12-20T19:25:28Z</dcterms:modified>
</cp:coreProperties>
</file>