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1" r:id="rId9"/>
    <p:sldId id="262" r:id="rId10"/>
    <p:sldId id="268" r:id="rId11"/>
    <p:sldId id="263" r:id="rId12"/>
    <p:sldId id="264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968362-EB8E-4037-A940-18E39C06FE24}" type="datetimeFigureOut">
              <a:rPr lang="ru-RU" smtClean="0"/>
              <a:t>18.11.2004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C8B3CD3-17B7-452A-84FB-7D5E5BC2C2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68362-EB8E-4037-A940-18E39C06FE24}" type="datetimeFigureOut">
              <a:rPr lang="ru-RU" smtClean="0"/>
              <a:t>18.11.2004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3CD3-17B7-452A-84FB-7D5E5BC2C2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68362-EB8E-4037-A940-18E39C06FE24}" type="datetimeFigureOut">
              <a:rPr lang="ru-RU" smtClean="0"/>
              <a:t>18.11.2004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3CD3-17B7-452A-84FB-7D5E5BC2C2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968362-EB8E-4037-A940-18E39C06FE24}" type="datetimeFigureOut">
              <a:rPr lang="ru-RU" smtClean="0"/>
              <a:t>18.11.2004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8B3CD3-17B7-452A-84FB-7D5E5BC2C2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968362-EB8E-4037-A940-18E39C06FE24}" type="datetimeFigureOut">
              <a:rPr lang="ru-RU" smtClean="0"/>
              <a:t>18.11.2004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C8B3CD3-17B7-452A-84FB-7D5E5BC2C2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68362-EB8E-4037-A940-18E39C06FE24}" type="datetimeFigureOut">
              <a:rPr lang="ru-RU" smtClean="0"/>
              <a:t>18.11.2004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3CD3-17B7-452A-84FB-7D5E5BC2C21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68362-EB8E-4037-A940-18E39C06FE24}" type="datetimeFigureOut">
              <a:rPr lang="ru-RU" smtClean="0"/>
              <a:t>18.11.2004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3CD3-17B7-452A-84FB-7D5E5BC2C21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968362-EB8E-4037-A940-18E39C06FE24}" type="datetimeFigureOut">
              <a:rPr lang="ru-RU" smtClean="0"/>
              <a:t>18.11.2004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8B3CD3-17B7-452A-84FB-7D5E5BC2C2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68362-EB8E-4037-A940-18E39C06FE24}" type="datetimeFigureOut">
              <a:rPr lang="ru-RU" smtClean="0"/>
              <a:t>18.11.2004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3CD3-17B7-452A-84FB-7D5E5BC2C2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968362-EB8E-4037-A940-18E39C06FE24}" type="datetimeFigureOut">
              <a:rPr lang="ru-RU" smtClean="0"/>
              <a:t>18.11.2004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8B3CD3-17B7-452A-84FB-7D5E5BC2C21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968362-EB8E-4037-A940-18E39C06FE24}" type="datetimeFigureOut">
              <a:rPr lang="ru-RU" smtClean="0"/>
              <a:t>18.11.2004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8B3CD3-17B7-452A-84FB-7D5E5BC2C21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968362-EB8E-4037-A940-18E39C06FE24}" type="datetimeFigureOut">
              <a:rPr lang="ru-RU" smtClean="0"/>
              <a:t>18.11.2004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8B3CD3-17B7-452A-84FB-7D5E5BC2C2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9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500174"/>
            <a:ext cx="7772400" cy="264320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Игра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«Четвертый лишний»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5572140"/>
            <a:ext cx="6172200" cy="783132"/>
          </a:xfrm>
        </p:spPr>
        <p:txBody>
          <a:bodyPr/>
          <a:lstStyle/>
          <a:p>
            <a:r>
              <a:rPr lang="ru-RU" dirty="0" smtClean="0"/>
              <a:t>Автор игры:			Пожарская Г. 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Documents and Settings\User\Рабочий стол\картинки\a_082316d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571612"/>
            <a:ext cx="4207903" cy="332424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Вы не верно угадали!</a:t>
            </a:r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3600" b="1" dirty="0" smtClean="0"/>
              <a:t>Попробуйте ещё раз!</a:t>
            </a:r>
            <a:endParaRPr lang="ru-RU" sz="3600" b="1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8001024" y="6215082"/>
            <a:ext cx="71438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Что лишнее: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/>
          <a:lstStyle/>
          <a:p>
            <a:pPr>
              <a:buNone/>
            </a:pPr>
            <a:endParaRPr lang="ru-RU" u="sng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Documents and Settings\User\Рабочий стол\картинки\i (7)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214818"/>
            <a:ext cx="2700000" cy="1800000"/>
          </a:xfrm>
          <a:prstGeom prst="rect">
            <a:avLst/>
          </a:prstGeom>
          <a:noFill/>
        </p:spPr>
      </p:pic>
      <p:pic>
        <p:nvPicPr>
          <p:cNvPr id="5123" name="Picture 3" descr="C:\Documents and Settings\User\Рабочий стол\картинки\i (8)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1428736"/>
            <a:ext cx="1800000" cy="2389381"/>
          </a:xfrm>
          <a:prstGeom prst="rect">
            <a:avLst/>
          </a:prstGeom>
          <a:noFill/>
        </p:spPr>
      </p:pic>
      <p:pic>
        <p:nvPicPr>
          <p:cNvPr id="5124" name="Picture 4" descr="C:\Documents and Settings\User\Рабочий стол\картинки\i (9)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4143380"/>
            <a:ext cx="1800000" cy="194244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428728" y="3357562"/>
            <a:ext cx="2544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hlinkClick r:id="rId6" action="ppaction://hlinksldjump"/>
              </a:rPr>
              <a:t>Туфли(сандалии)? 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29520" y="2428868"/>
            <a:ext cx="1245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hlinkClick r:id="rId2" action="ppaction://hlinksldjump"/>
              </a:rPr>
              <a:t>Платье? 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86380" y="6143644"/>
            <a:ext cx="1212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  <a:hlinkClick r:id="rId2" action="ppaction://hlinksldjump"/>
              </a:rPr>
              <a:t>Брюки? 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6072206"/>
            <a:ext cx="1156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hlinkClick r:id="rId2" action="ppaction://hlinksldjump"/>
              </a:rPr>
              <a:t>Кофта? </a:t>
            </a:r>
            <a:endParaRPr lang="ru-RU" u="sng" dirty="0">
              <a:solidFill>
                <a:srgbClr val="FF0000"/>
              </a:solidFill>
            </a:endParaRPr>
          </a:p>
        </p:txBody>
      </p:sp>
      <p:pic>
        <p:nvPicPr>
          <p:cNvPr id="5125" name="Picture 5" descr="C:\Documents and Settings\User\Рабочий стол\картинки\x_355de979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00166" y="1428736"/>
            <a:ext cx="2286016" cy="1884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МОЛОДЦЫ!!!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58" y="5000636"/>
            <a:ext cx="77867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Кофта, брюки, платье – это одежда, 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туфли(сандалии) – это обувь.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8001024" y="6215082"/>
            <a:ext cx="76409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4" descr="C:\Documents and Settings\User\Рабочий стол\картинки\pouc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214422"/>
            <a:ext cx="4182732" cy="36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Documents and Settings\User\Рабочий стол\картинки\a_082316d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71612"/>
            <a:ext cx="4207903" cy="332424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Вы не верно угадали!</a:t>
            </a:r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3600" b="1" dirty="0" smtClean="0"/>
              <a:t>Попробуйте ещё раз!</a:t>
            </a:r>
            <a:endParaRPr lang="ru-RU" sz="3600" b="1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8001024" y="6215082"/>
            <a:ext cx="71438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57150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Кто лишний:</a:t>
            </a:r>
            <a:endParaRPr lang="ru-RU" sz="4400" b="1" dirty="0"/>
          </a:p>
        </p:txBody>
      </p:sp>
      <p:pic>
        <p:nvPicPr>
          <p:cNvPr id="1032" name="Picture 8" descr="C:\Documents and Settings\User\Рабочий стол\картинки\1193301825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571612"/>
            <a:ext cx="2400000" cy="1800000"/>
          </a:xfrm>
          <a:prstGeom prst="rect">
            <a:avLst/>
          </a:prstGeom>
          <a:noFill/>
        </p:spPr>
      </p:pic>
      <p:pic>
        <p:nvPicPr>
          <p:cNvPr id="1033" name="Picture 9" descr="C:\Documents and Settings\User\Рабочий стол\картинки\1193304288.jpg">
            <a:hlinkClick r:id="rId4" action="ppaction://hlinksldjump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500694" y="1571612"/>
            <a:ext cx="2400000" cy="1800000"/>
          </a:xfrm>
          <a:prstGeom prst="rect">
            <a:avLst/>
          </a:prstGeom>
          <a:noFill/>
        </p:spPr>
      </p:pic>
      <p:pic>
        <p:nvPicPr>
          <p:cNvPr id="1034" name="Picture 10" descr="C:\Documents and Settings\User\Рабочий стол\картинки\1193306364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56" y="4214818"/>
            <a:ext cx="2400000" cy="1800000"/>
          </a:xfrm>
          <a:prstGeom prst="rect">
            <a:avLst/>
          </a:prstGeom>
          <a:noFill/>
        </p:spPr>
      </p:pic>
      <p:pic>
        <p:nvPicPr>
          <p:cNvPr id="1035" name="Picture 11" descr="C:\Documents and Settings\User\Рабочий стол\картинки\123485334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7224" y="4214818"/>
            <a:ext cx="2400000" cy="1800000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5929322" y="3429000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hlinkClick r:id="rId4" action="ppaction://hlinksldjump"/>
              </a:rPr>
              <a:t>Котята?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3429000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hlinkClick r:id="rId2" action="ppaction://hlinksldjump"/>
              </a:rPr>
              <a:t>Тигр? 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15074" y="6072206"/>
            <a:ext cx="830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  <a:hlinkClick r:id="rId2" action="ppaction://hlinksldjump"/>
              </a:rPr>
              <a:t>Лев? 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85852" y="6072206"/>
            <a:ext cx="1345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hlinkClick r:id="rId2" action="ppaction://hlinksldjump"/>
              </a:rPr>
              <a:t>Медведь?</a:t>
            </a:r>
            <a:endParaRPr lang="ru-RU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МОЛОДЦЫ!!!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428860" y="1600200"/>
            <a:ext cx="3143272" cy="254318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000100" y="5214950"/>
            <a:ext cx="67866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Котята – это домашние животные.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Тигр, лев, медведь – это дикие животные.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8001024" y="6215082"/>
            <a:ext cx="76409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4" descr="C:\Documents and Settings\User\Рабочий стол\картинки\pouc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214422"/>
            <a:ext cx="4182732" cy="36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Documents and Settings\User\Рабочий стол\картинки\a_082316d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428736"/>
            <a:ext cx="4207903" cy="332424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Вы не верно угадали!</a:t>
            </a:r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3600" b="1" dirty="0" smtClean="0"/>
              <a:t>Попробуйте ещё раз!</a:t>
            </a:r>
            <a:endParaRPr lang="ru-RU" sz="3600" b="1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8001024" y="6215082"/>
            <a:ext cx="71438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Ч</a:t>
            </a:r>
            <a:r>
              <a:rPr lang="ru-RU" sz="4400" b="1" dirty="0" smtClean="0"/>
              <a:t>то лишнее: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u="sng" dirty="0">
              <a:solidFill>
                <a:srgbClr val="FF0000"/>
              </a:solidFill>
            </a:endParaRPr>
          </a:p>
        </p:txBody>
      </p:sp>
      <p:pic>
        <p:nvPicPr>
          <p:cNvPr id="9217" name="Picture 1" descr="C:\Documents and Settings\User\Рабочий стол\картинки\imgpreview (3)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500174"/>
            <a:ext cx="2608696" cy="1800000"/>
          </a:xfrm>
          <a:prstGeom prst="rect">
            <a:avLst/>
          </a:prstGeom>
          <a:noFill/>
        </p:spPr>
      </p:pic>
      <p:pic>
        <p:nvPicPr>
          <p:cNvPr id="9219" name="Picture 3" descr="C:\Documents and Settings\User\Рабочий стол\картинки\i (5)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3714752"/>
            <a:ext cx="1800000" cy="2700000"/>
          </a:xfrm>
          <a:prstGeom prst="rect">
            <a:avLst/>
          </a:prstGeom>
          <a:noFill/>
        </p:spPr>
      </p:pic>
      <p:pic>
        <p:nvPicPr>
          <p:cNvPr id="9220" name="Picture 4" descr="C:\Documents and Settings\User\Рабочий стол\картинки\imgpreview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1500174"/>
            <a:ext cx="2571429" cy="1800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072198" y="3286124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hlinkClick r:id="rId2" action="ppaction://hlinksldjump"/>
              </a:rPr>
              <a:t>Стол? 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00958" y="4857760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hlinkClick r:id="rId2" action="ppaction://hlinksldjump"/>
              </a:rPr>
              <a:t>Стул? 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71604" y="3357562"/>
            <a:ext cx="1156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hlinkClick r:id="rId2" action="ppaction://hlinksldjump"/>
              </a:rPr>
              <a:t>Диван? 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5857892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hlinkClick r:id="rId6" action="ppaction://hlinksldjump"/>
              </a:rPr>
              <a:t>Тарелки?</a:t>
            </a:r>
            <a:endParaRPr lang="ru-RU" u="sng" dirty="0">
              <a:solidFill>
                <a:srgbClr val="FF0000"/>
              </a:solidFill>
            </a:endParaRPr>
          </a:p>
        </p:txBody>
      </p:sp>
      <p:pic>
        <p:nvPicPr>
          <p:cNvPr id="9221" name="Picture 5" descr="C:\Documents and Settings\User\Рабочий стол\картинки\974b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28662" y="3929066"/>
            <a:ext cx="2702703" cy="18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МОЛОДЦЫ!!!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42910" y="5214950"/>
            <a:ext cx="73580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Стол, стул, диван – это предметы мебели.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Тарелка – это посуда.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8001024" y="6215082"/>
            <a:ext cx="76409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6" name="Picture 4" descr="C:\Documents and Settings\User\Рабочий стол\картинки\pouc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214422"/>
            <a:ext cx="4182732" cy="36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 descr="C:\Documents and Settings\User\Рабочий стол\картинки\a_082316d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500174"/>
            <a:ext cx="4207903" cy="332424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571480"/>
            <a:ext cx="8286808" cy="59453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Вы не верно угадали!</a:t>
            </a:r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3600" b="1" dirty="0" smtClean="0"/>
              <a:t>Попробуйте ещё раз!</a:t>
            </a:r>
            <a:endParaRPr lang="ru-RU" sz="3600" b="1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8001024" y="6215082"/>
            <a:ext cx="71438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Что лишнее: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u="sng" dirty="0">
              <a:solidFill>
                <a:srgbClr val="FF0000"/>
              </a:solidFill>
            </a:endParaRPr>
          </a:p>
        </p:txBody>
      </p:sp>
      <p:pic>
        <p:nvPicPr>
          <p:cNvPr id="7169" name="Picture 1" descr="C:\Documents and Settings\User\Рабочий стол\картинки\i (4)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286256"/>
            <a:ext cx="2410714" cy="1800000"/>
          </a:xfrm>
          <a:prstGeom prst="rect">
            <a:avLst/>
          </a:prstGeom>
          <a:noFill/>
        </p:spPr>
      </p:pic>
      <p:pic>
        <p:nvPicPr>
          <p:cNvPr id="7174" name="Picture 6" descr="C:\Documents and Settings\User\Рабочий стол\картинки\i (1)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4071942"/>
            <a:ext cx="1800000" cy="2410714"/>
          </a:xfrm>
          <a:prstGeom prst="rect">
            <a:avLst/>
          </a:prstGeom>
          <a:noFill/>
        </p:spPr>
      </p:pic>
      <p:pic>
        <p:nvPicPr>
          <p:cNvPr id="7175" name="Picture 7" descr="C:\Documents and Settings\User\Рабочий стол\картинки\i (2)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72132" y="1714488"/>
            <a:ext cx="1824324" cy="1800000"/>
          </a:xfrm>
          <a:prstGeom prst="rect">
            <a:avLst/>
          </a:prstGeom>
          <a:noFill/>
        </p:spPr>
      </p:pic>
      <p:pic>
        <p:nvPicPr>
          <p:cNvPr id="7176" name="Picture 8" descr="C:\Documents and Settings\User\Рабочий стол\картинки\i (3)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85852" y="1643050"/>
            <a:ext cx="2307692" cy="1800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7572396" y="4786322"/>
            <a:ext cx="1208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hlinkClick r:id="rId4" action="ppaction://hlinksldjump"/>
              </a:rPr>
              <a:t>Яблоко?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85918" y="6072206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  <a:hlinkClick r:id="rId2" action="ppaction://hlinksldjump"/>
              </a:rPr>
              <a:t>Лук? 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86446" y="3500438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  <a:hlinkClick r:id="rId2" action="ppaction://hlinksldjump"/>
              </a:rPr>
              <a:t>Огурцы? 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43042" y="3571876"/>
            <a:ext cx="1487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hlinkClick r:id="rId2" action="ppaction://hlinksldjump"/>
              </a:rPr>
              <a:t>Помидор? </a:t>
            </a:r>
            <a:endParaRPr lang="ru-RU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МОЛОДЦЫ!!!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286248" y="2143116"/>
            <a:ext cx="457203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Яблоко – это фрукт,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 помидор, огурец, лук – это овощи.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8001024" y="6215082"/>
            <a:ext cx="76409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 descr="C:\Documents and Settings\User\Рабочий стол\картинки\pouc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00174"/>
            <a:ext cx="4182732" cy="36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149</TotalTime>
  <Words>155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Игра   «Четвертый лишний»</vt:lpstr>
      <vt:lpstr>Кто лишний:</vt:lpstr>
      <vt:lpstr>МОЛОДЦЫ!!! </vt:lpstr>
      <vt:lpstr>Слайд 4</vt:lpstr>
      <vt:lpstr>Что лишнее:</vt:lpstr>
      <vt:lpstr>МОЛОДЦЫ!!! </vt:lpstr>
      <vt:lpstr>Слайд 7</vt:lpstr>
      <vt:lpstr>Что лишнее:</vt:lpstr>
      <vt:lpstr>МОЛОДЦЫ!!! </vt:lpstr>
      <vt:lpstr>Слайд 10</vt:lpstr>
      <vt:lpstr>Что лишнее:</vt:lpstr>
      <vt:lpstr>МОЛОДЦЫ!!! 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</cp:revision>
  <dcterms:created xsi:type="dcterms:W3CDTF">2004-11-17T20:25:55Z</dcterms:created>
  <dcterms:modified xsi:type="dcterms:W3CDTF">2004-11-17T22:55:32Z</dcterms:modified>
</cp:coreProperties>
</file>