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DD78EF-6FE5-4DE8-8B9F-5E48241D729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3E615E-99CE-4914-ABE0-4B3EF2E7B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643578"/>
            <a:ext cx="7786742" cy="107157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</a:rPr>
              <a:t>Весы</a:t>
            </a:r>
            <a:endParaRPr lang="ru-RU" sz="8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224ae_f424d9f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959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980" r="327" b="12441"/>
          <a:stretch>
            <a:fillRect/>
          </a:stretch>
        </p:blipFill>
        <p:spPr>
          <a:xfrm>
            <a:off x="845608" y="857232"/>
            <a:ext cx="6441036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653.jpg"/>
          <p:cNvPicPr>
            <a:picLocks noGrp="1" noChangeAspect="1"/>
          </p:cNvPicPr>
          <p:nvPr>
            <p:ph idx="1"/>
          </p:nvPr>
        </p:nvPicPr>
        <p:blipFill>
          <a:blip r:embed="rId2"/>
          <a:srcRect r="2100" b="7183"/>
          <a:stretch>
            <a:fillRect/>
          </a:stretch>
        </p:blipFill>
        <p:spPr>
          <a:xfrm>
            <a:off x="1695450" y="1651794"/>
            <a:ext cx="4662500" cy="44204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opentiyskie_vesyi_(italiya,_latun,_40_sm_vyiso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142984"/>
            <a:ext cx="5429288" cy="4762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14336.jpg"/>
          <p:cNvPicPr>
            <a:picLocks noGrp="1" noChangeAspect="1"/>
          </p:cNvPicPr>
          <p:nvPr>
            <p:ph idx="1"/>
          </p:nvPr>
        </p:nvPicPr>
        <p:blipFill>
          <a:blip r:embed="rId2"/>
          <a:srcRect r="83" b="4092"/>
          <a:stretch>
            <a:fillRect/>
          </a:stretch>
        </p:blipFill>
        <p:spPr>
          <a:xfrm>
            <a:off x="1000100" y="1357299"/>
            <a:ext cx="6072230" cy="4643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ge_1150120193165850.jpg"/>
          <p:cNvPicPr>
            <a:picLocks noGrp="1" noChangeAspect="1"/>
          </p:cNvPicPr>
          <p:nvPr>
            <p:ph idx="1"/>
          </p:nvPr>
        </p:nvPicPr>
        <p:blipFill>
          <a:blip r:embed="rId2"/>
          <a:srcRect r="-735" b="9400"/>
          <a:stretch>
            <a:fillRect/>
          </a:stretch>
        </p:blipFill>
        <p:spPr>
          <a:xfrm>
            <a:off x="842879" y="1609725"/>
            <a:ext cx="6515203" cy="43910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ium_1257876746578760.jpg"/>
          <p:cNvPicPr>
            <a:picLocks noGrp="1" noChangeAspect="1"/>
          </p:cNvPicPr>
          <p:nvPr>
            <p:ph idx="1"/>
          </p:nvPr>
        </p:nvPicPr>
        <p:blipFill>
          <a:blip r:embed="rId2"/>
          <a:srcRect b="6789"/>
          <a:stretch>
            <a:fillRect/>
          </a:stretch>
        </p:blipFill>
        <p:spPr>
          <a:xfrm>
            <a:off x="1357290" y="1000108"/>
            <a:ext cx="6000792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9121_87003-7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6397562" cy="4846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rnc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42984"/>
            <a:ext cx="5357850" cy="4714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785794"/>
            <a:ext cx="5143536" cy="5429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0x600_6275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928670"/>
            <a:ext cx="4643470" cy="51046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I01-137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748" r="-13652" b="6058"/>
          <a:stretch>
            <a:fillRect/>
          </a:stretch>
        </p:blipFill>
        <p:spPr>
          <a:xfrm>
            <a:off x="857224" y="928670"/>
            <a:ext cx="6429420" cy="492922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45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6786610" cy="50720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34203179e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5"/>
            <a:ext cx="6500858" cy="56436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_vrnb_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7090362" cy="349012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</TotalTime>
  <Words>1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ФБР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Масяська</dc:creator>
  <cp:lastModifiedBy>Масяська</cp:lastModifiedBy>
  <cp:revision>3</cp:revision>
  <dcterms:created xsi:type="dcterms:W3CDTF">2012-02-15T16:45:08Z</dcterms:created>
  <dcterms:modified xsi:type="dcterms:W3CDTF">2012-02-15T17:11:37Z</dcterms:modified>
</cp:coreProperties>
</file>