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CCEFCBED-D4A1-46EF-BFB6-B47EDF297554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86981C-E93D-492C-AA50-B80E4EEA6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0C89-4653-4515-9C18-0F4B7A1CAE35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16D0-5C52-4C73-8D6A-29F624DAE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16DA-2DDF-46E7-B2D8-E0B7EB0F96D9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C09D-988C-42FA-9F56-6A22E5AF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3DDC-D314-4723-A084-E18F7DC26843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09A8-38DA-4BBF-8ECE-5BD51E09D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CC82-76FB-46C1-839D-8A36D68E2A8D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62D7-BB43-485C-85A3-2BE4C17D2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CA9B-50AA-4237-8BCB-A76CB3E35E2C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7B9A-3AE4-4A94-BCC4-2CE334760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4F5E-F699-44A3-8347-83364FFA2FD6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953F569-64AF-469F-A755-3ABDB05FD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664E-9E46-4137-82DF-7C772E6BA64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E817-5F4C-4EDB-91FB-C79AA94FD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4AFB-E4BC-495C-94BA-2D9BF1FFF8BA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D0AB-90C7-4A28-B00B-C1E3919E2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FB3317E-F84B-4AF4-89C7-05FC7201E4D2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0F03911-E371-4974-97B8-F9AC1209D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843E653-88AA-4A42-AB99-C1EB89B4D6FF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87EAD3F-961D-4073-9EC4-F005D21FF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4892D-2EB5-4CEF-8F2D-45BDA90146D3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30C70-BA70-47CF-ACB1-DD0B17D86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60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Ёлочной игрушки в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технике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артишок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1135063" y="368300"/>
            <a:ext cx="33655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Булавки придерживают вершины, а края закрепляются булавками до шляпки.</a:t>
            </a:r>
          </a:p>
        </p:txBody>
      </p:sp>
      <p:pic>
        <p:nvPicPr>
          <p:cNvPr id="18435" name="Содержимое 4" descr="DSC04279_новый размер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06925" y="320675"/>
            <a:ext cx="3365500" cy="59880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 Второй ряд спускается ниже, перекрывая на треть первый.</a:t>
            </a:r>
            <a:endParaRPr lang="ru-RU" sz="40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одержимое 3" descr="DSC04284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016224"/>
          </a:xfrm>
        </p:spPr>
        <p:txBody>
          <a:bodyPr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b="1" spc="-1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6. Двигаемся вниз по шишке, распределяя цвет и фактуру треугольников по своему  усмотрению.</a:t>
            </a:r>
            <a:endParaRPr lang="ru-RU" b="1" spc="-100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Содержимое 3" descr="DSC042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2133600"/>
            <a:ext cx="8135937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7. Закрываем второе дно шишки квадратом розового цвета.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Содержимое 3" descr="DSC043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2133600"/>
            <a:ext cx="8135937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8. Крепим последние два ряда.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Содержимое 3" descr="DSC04315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9. Заключительный этап.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Остаётся приклеить петельку для ёлочных игрушек клеевым пистолетом. Украсить шишку тонкими лентами.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Вуаля! Шишка готова!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5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0" name="Рисунок 4" descr="DSC043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916113"/>
            <a:ext cx="8243887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Мои работы.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Содержимое 3" descr="DSC04319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 descr="P10305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870108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Рождественское кольцо.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Содержимое 3" descr="P10305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b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ленты шириной 5 см.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4237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844824"/>
            <a:ext cx="8352928" cy="469214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Инструменты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Содержимое 3" descr="DSC04259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Заготовки из пенопласта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Содержимое 3" descr="DSC04236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Нарезаем ленты длиной 5 см. и оплавляем края.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Содержимое 3" descr="DSC04241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Заутюживаем по диагонали пополам.</a:t>
            </a:r>
            <a:endParaRPr lang="ru-RU" sz="48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Содержимое 3" descr="DSC04250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Ещё раз пополам уже поперек.</a:t>
            </a:r>
            <a:endParaRPr lang="ru-RU" sz="48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Содержимое 3" descr="DSC04253_новый разм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1577330"/>
          </a:xfrm>
        </p:spPr>
        <p:txBody>
          <a:bodyPr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Первый квадрат закрепляется на вершине шишки булавками.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Содержимое 3" descr="DSC042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3238" y="1882775"/>
            <a:ext cx="8137525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1184192" cy="5943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Начинаем закреплять заготовки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2"/>
          </p:nvPr>
        </p:nvSpPr>
        <p:spPr>
          <a:xfrm>
            <a:off x="1403350" y="368300"/>
            <a:ext cx="3168650" cy="59436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Первый ряд треугольных модулей закрепляется вершинами к центру.</a:t>
            </a:r>
          </a:p>
        </p:txBody>
      </p:sp>
      <p:pic>
        <p:nvPicPr>
          <p:cNvPr id="17412" name="Содержимое 4" descr="DSC04263_новый размер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06925" y="320675"/>
            <a:ext cx="3365500" cy="59880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151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Мастер - класс</vt:lpstr>
      <vt:lpstr>Необходимые материалы: ленты шириной 5 см.</vt:lpstr>
      <vt:lpstr>Инструменты</vt:lpstr>
      <vt:lpstr>Заготовки из пенопласта</vt:lpstr>
      <vt:lpstr>1. Нарезаем ленты длиной 5 см. и оплавляем края.</vt:lpstr>
      <vt:lpstr>2. Заутюживаем по диагонали пополам.</vt:lpstr>
      <vt:lpstr>Ещё раз пополам уже поперек.</vt:lpstr>
      <vt:lpstr>3. Первый квадрат закрепляется на вершине шишки булавками.</vt:lpstr>
      <vt:lpstr>4. Начинаем закреплять заготовки</vt:lpstr>
      <vt:lpstr>Слайд 10</vt:lpstr>
      <vt:lpstr>5. Второй ряд спускается ниже, перекрывая на треть первый.</vt:lpstr>
      <vt:lpstr>6. Двигаемся вниз по шишке, распределяя цвет и фактуру треугольников по своему  усмотрению.</vt:lpstr>
      <vt:lpstr>7. Закрываем второе дно шишки квадратом розового цвета.</vt:lpstr>
      <vt:lpstr>8. Крепим последние два ряда.</vt:lpstr>
      <vt:lpstr>9. Заключительный этап.</vt:lpstr>
      <vt:lpstr>Вуаля! Шишка готова!</vt:lpstr>
      <vt:lpstr>Мои работы.</vt:lpstr>
      <vt:lpstr>Слайд 18</vt:lpstr>
      <vt:lpstr>Рождественское кольцо.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Оксана</dc:creator>
  <cp:lastModifiedBy>Оксана</cp:lastModifiedBy>
  <cp:revision>10</cp:revision>
  <dcterms:created xsi:type="dcterms:W3CDTF">2013-12-21T13:37:53Z</dcterms:created>
  <dcterms:modified xsi:type="dcterms:W3CDTF">2013-12-21T15:11:33Z</dcterms:modified>
</cp:coreProperties>
</file>