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900" r:id="rId2"/>
    <p:sldMasterId id="2147483912" r:id="rId3"/>
    <p:sldMasterId id="2147483936" r:id="rId4"/>
    <p:sldMasterId id="2147483972" r:id="rId5"/>
    <p:sldMasterId id="2147483984" r:id="rId6"/>
    <p:sldMasterId id="2147484008" r:id="rId7"/>
  </p:sldMasterIdLst>
  <p:notesMasterIdLst>
    <p:notesMasterId r:id="rId32"/>
  </p:notesMasterIdLst>
  <p:sldIdLst>
    <p:sldId id="256" r:id="rId8"/>
    <p:sldId id="257" r:id="rId9"/>
    <p:sldId id="276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7" r:id="rId29"/>
    <p:sldId id="278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F8593-4A95-432F-976F-0E9E728B526C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B8DA6-A158-4914-BE2D-F7593ED34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B8DA6-A158-4914-BE2D-F7593ED3478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pull dir="l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slow"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8A21B5-EFAF-4F98-AD68-BCD946C83AE2}" type="datetimeFigureOut">
              <a:rPr lang="ru-RU" smtClean="0"/>
              <a:pPr/>
              <a:t>04.03.2010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38AE15-98C3-4B66-A582-E2545B33600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slow"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Страхи это серьезно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Опыт работы педагога – психолога МДОУ №4 г. Златоуста</a:t>
            </a:r>
          </a:p>
          <a:p>
            <a:r>
              <a:rPr lang="ru-RU" dirty="0" err="1" smtClean="0"/>
              <a:t>Владельщиковой</a:t>
            </a:r>
            <a:r>
              <a:rPr lang="ru-RU" dirty="0" smtClean="0"/>
              <a:t> Т.Г.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2a6a308d6f50841fcb968335ed18c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6929486" cy="5197114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1"/>
            <a:ext cx="76438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Наше телевидение также может быть одной из причин порождающих страх у ребёнка. Фильмы, наполненные жуткими и кровавыми сценами, новости, рассказывающие о криминальных фактах, автокатастрофах или просто несчастных случаях будоражат детскую фантазию, особенно у эмоциональных, восприимчивых ребят.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857232"/>
            <a:ext cx="6429420" cy="51435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11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Родителям следует внимательней относиться к тому, что смотрят их дети по телевизору и сколько времени они проводят перед ним. Но не стоит вводить резкие и категорические запреты. Взрослый должен тактично и хитро постараться переключить внимание ребёнка на другие занятия, заинтересовав его какой-нибудь игрой, рассказом, рисованием или лепкой из пластилина. Отвлекающих способов можно придумать много. Главное чтобы они вызывали живой интерес у ребёнка и подавались с соответствующей эмоциональной окраской.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285728"/>
            <a:ext cx="57864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Как же победить детский страх?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.600.600.4095.1..stories.vospitanie_i_razvitie.str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714488"/>
            <a:ext cx="5786478" cy="47863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79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Лучшее оружие против страха – смех!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hastlivij_i_sitij_rebenok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428737"/>
            <a:ext cx="7715304" cy="50884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143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Один из приёмов осуществления такого подхода – это рисование. Можно попросить ребёнка нарисовать свой страх. А затем попробовать предложить ему сделать какие-нибудь изменения или дополнения. Например, заключить страшное чудище в клетку или дорисовать к нему элементы вызывающие смех – кастрюлю на голове, свисающую на ушах лапшу, огромный комичный нос и так далее.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irl-womanarti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79159"/>
            <a:ext cx="4286280" cy="3507031"/>
          </a:xfrm>
          <a:prstGeom prst="rect">
            <a:avLst/>
          </a:prstGeom>
        </p:spPr>
      </p:pic>
      <p:pic>
        <p:nvPicPr>
          <p:cNvPr id="4" name="Рисунок 3" descr="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3" y="2852924"/>
            <a:ext cx="4286281" cy="3433596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такой способ не действует, то можно представить страх дружелюбным и объяснить ребёнку, что чудище такое страшное потому, что с ним никто не дружит, все его боятся. От этого оно несчастное и на самом деле доброе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11148305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500570"/>
            <a:ext cx="2928958" cy="1928826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a120a369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614" y="928670"/>
            <a:ext cx="6994286" cy="5286412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714356"/>
            <a:ext cx="69294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Что такое страх?</a:t>
            </a:r>
          </a:p>
          <a:p>
            <a:pPr algn="ctr"/>
            <a:endParaRPr lang="ru-RU" sz="2400" b="1" i="1" dirty="0" smtClean="0"/>
          </a:p>
          <a:p>
            <a:r>
              <a:rPr lang="ru-RU" sz="2400" dirty="0" smtClean="0"/>
              <a:t>Взрослый человек был бы потрясен, если бы ему удалось заглянуть в мир детских страхов: обрывки сказок, кадры из фильмов, тень от дерева на окне, причудливое пятно на потолке, соседская собака — все это причудливым образом переплетается в детском сознании. Маленьким мужественным созданиям предстоит со всем этим справиться, ведь период детских страхов — это естественный этап взросления</a:t>
            </a:r>
            <a:r>
              <a:rPr lang="ru-RU" sz="2400" u="sng" dirty="0" smtClean="0"/>
              <a:t>. Основные помощники</a:t>
            </a:r>
            <a:r>
              <a:rPr lang="ru-RU" sz="2400" dirty="0" smtClean="0"/>
              <a:t> в победе над собой </a:t>
            </a:r>
            <a:r>
              <a:rPr lang="ru-RU" sz="2400" u="sng" dirty="0" smtClean="0"/>
              <a:t>— мама и папа.</a:t>
            </a:r>
            <a:endParaRPr lang="ru-RU" sz="2400" u="sng" dirty="0"/>
          </a:p>
        </p:txBody>
      </p:sp>
    </p:spTree>
    <p:custDataLst>
      <p:tags r:id="rId1"/>
    </p:custData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2152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 всегда удаётся победить страх ребёнка сразу за один приём. Иногда на это нужно время, тактичное и внимательное отношение к малышу.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Но, ни в коем случае не следует высмеивать его боязнь.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Несколько советов родителям:</a:t>
            </a:r>
          </a:p>
          <a:p>
            <a:endParaRPr lang="ru-RU" dirty="0" smtClean="0"/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• Выясните причину страха. </a:t>
            </a:r>
          </a:p>
          <a:p>
            <a:endParaRPr lang="ru-RU" sz="2000" b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• Пусть ребенок рисует свои страхи, сочиняет сказки, в которых он сильный и смелый;</a:t>
            </a:r>
          </a:p>
          <a:p>
            <a:endParaRPr lang="ru-RU" sz="2000" b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• Если малыш боится темноты – зажгите лампу, откройте дверь, положите ему в кровать любимую игрушку,  игрушечное оружие, оно поможет малышу чувствовать себя увереннее (положите на ночь рядом с кроватью, что бы он мог «защититься»);</a:t>
            </a:r>
          </a:p>
          <a:p>
            <a:endParaRPr lang="ru-RU" sz="2000" b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• Учите преодолевать страх с помощью игр, рисования, проигрывания ситуаций;</a:t>
            </a:r>
          </a:p>
          <a:p>
            <a:endParaRPr lang="ru-RU" sz="2000" b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• Поощряйте развитие самостоятельности, пусть ребенок чувствует, что он многое умеет, многое знает;</a:t>
            </a: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• За страхи нельзя ругать, наказывать, стыдить.</a:t>
            </a:r>
            <a:endParaRPr lang="ru-RU" sz="2000" b="1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lud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8072494" cy="5643602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0010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Будьте терпимы к ребенку и помните, что в Ваших силах вытеснить страх из души малыша навсегда. 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Оставлять его там нельзя!</a:t>
            </a:r>
            <a:endParaRPr lang="ru-RU" sz="6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67151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Человеку свойственно чего-то бояться. А уж ребенку тем более. Еще бы, ведь его окружает такой огромный и пока еще неизведанный мир. Порой малыша может испугать то, что любому взрослому покажется глупостью. Самое распространенное мнение, что дети боятся всякой ерунды, но это только нам, взрослым так кажется.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030821095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286124"/>
            <a:ext cx="4500594" cy="3286148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r10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785774"/>
            <a:ext cx="6858048" cy="4071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35782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Для ребенка страх является наиболее опасной из всех эмоций</a:t>
            </a:r>
            <a:r>
              <a:rPr lang="ru-RU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endParaRPr lang="ru-RU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928670"/>
            <a:ext cx="66437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Многие дети боятся темноты или заглянуть под кровать в опасении увидеть там страшное чудовище. А кто-то опасается собак или пауков. Хотя некоторых животных опасаться нужно, но когда страх становится паническим, когда он мешает ребёнку уснуть по вечерам, не способствует его нормальной деятельности, мешает приспособиться в детском коллективе, вот тогда он становиться проблемой, с которой нужно бороться.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1076013a12417ec4a0857098cd73c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57166"/>
            <a:ext cx="6786610" cy="6000792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714356"/>
            <a:ext cx="72152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бороться с детским страхом, нужно разобраться в причинах его образования, понять, откуда он пришёл. Очень часто виноваты в этом сами взрослые. Неосторожные беседы взрослых при детях, наполненные негативными переживаниями и собственными страхами, воспринимаются открытым детским сознанием, порождают пугающие фантазии и веру в существование страшных чудищ.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77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28650"/>
            <a:ext cx="6881834" cy="56007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928670"/>
            <a:ext cx="7286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Иногда взрослые в стремлении повлиять на поведение ребёнка запугивают его тем, что отдадут его в чужие руки или пугают представителями определённых профессий (врачом или милиционером и тому подобное). Согласно статистическим данным именно страх, остаться без родителей наиболее распространён среди малышей.</a:t>
            </a:r>
            <a:endParaRPr lang="ru-RU" sz="32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8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300</TotalTime>
  <Words>730</Words>
  <Application>Microsoft Office PowerPoint</Application>
  <PresentationFormat>Экран (4:3)</PresentationFormat>
  <Paragraphs>33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1_Изящная</vt:lpstr>
      <vt:lpstr>1_Апекс</vt:lpstr>
      <vt:lpstr>Бумажная</vt:lpstr>
      <vt:lpstr>Трек</vt:lpstr>
      <vt:lpstr>Городская</vt:lpstr>
      <vt:lpstr>Открытая</vt:lpstr>
      <vt:lpstr>Поток</vt:lpstr>
      <vt:lpstr>            Страхи это серьезно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Страхи это серьезно</dc:title>
  <dc:creator>Мамий</dc:creator>
  <cp:lastModifiedBy>Мамий</cp:lastModifiedBy>
  <cp:revision>38</cp:revision>
  <dcterms:created xsi:type="dcterms:W3CDTF">2010-02-23T13:15:46Z</dcterms:created>
  <dcterms:modified xsi:type="dcterms:W3CDTF">2010-03-04T11:46:45Z</dcterms:modified>
</cp:coreProperties>
</file>