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7E528-30D7-4ADC-9AA0-E785A6FBE848}" type="datetimeFigureOut">
              <a:rPr lang="ru-RU" smtClean="0"/>
              <a:pPr/>
              <a:t>14.11.2014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BAB33-EDAE-42C4-AA22-B28DE44320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640960" cy="6408712"/>
          </a:xfrm>
          <a:solidFill>
            <a:srgbClr val="FFFF00"/>
          </a:solidFill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800" b="1" dirty="0" smtClean="0"/>
              <a:t>Муниципальное  бюджетное дошкольное образовательное учреждение  детский сад комбинированного вида №3 «Ручеек»</a:t>
            </a:r>
            <a:endParaRPr lang="ru-RU" sz="1800" dirty="0" smtClean="0"/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ЗАНИМАТЕЛЬНАЯ СКАЗКА для дошкольников «КОЛОБОК»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		 воспитатель ФАДЕЕВА И.Е.</a:t>
            </a:r>
          </a:p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Вторая квалификационная категория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НАЗОВИ:</a:t>
            </a:r>
            <a:br>
              <a:rPr lang="ru-RU" dirty="0" smtClean="0"/>
            </a:br>
            <a:r>
              <a:rPr lang="ru-RU" dirty="0" smtClean="0"/>
              <a:t>Геометрическую фигуру;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8071"/>
            <a:ext cx="3888432" cy="376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508104" y="3140968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220072" y="2348880"/>
            <a:ext cx="2736304" cy="28803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65618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НАЗОВИ:</a:t>
            </a:r>
            <a:br>
              <a:rPr lang="ru-RU" dirty="0" smtClean="0"/>
            </a:br>
            <a:r>
              <a:rPr lang="ru-RU" dirty="0" smtClean="0"/>
              <a:t>Геометрическую фигуру;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144766" cy="413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6444208" y="350100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644008" y="2060848"/>
            <a:ext cx="3960440" cy="3888432"/>
          </a:xfrm>
          <a:prstGeom prst="triangle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7281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НАЗОВИ:</a:t>
            </a:r>
            <a:br>
              <a:rPr lang="ru-RU" dirty="0" smtClean="0"/>
            </a:br>
            <a:r>
              <a:rPr lang="ru-RU" dirty="0" smtClean="0"/>
              <a:t>Геометрическую фигуру;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827584" y="2174874"/>
            <a:ext cx="36698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88104"/>
            <a:ext cx="3960440" cy="393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508104" y="335699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212976"/>
            <a:ext cx="3456384" cy="1800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НАЗОВИ:</a:t>
            </a:r>
            <a:br>
              <a:rPr lang="ru-RU" dirty="0" smtClean="0"/>
            </a:br>
            <a:r>
              <a:rPr lang="ru-RU" dirty="0" smtClean="0"/>
              <a:t>Геометрическую фигуру;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611560" y="2174874"/>
            <a:ext cx="38858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4176463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4048" y="2420888"/>
            <a:ext cx="3096344" cy="28803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561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НАЗОВИ:</a:t>
            </a:r>
            <a:br>
              <a:rPr lang="ru-RU" dirty="0" smtClean="0"/>
            </a:br>
            <a:r>
              <a:rPr lang="ru-RU" dirty="0" smtClean="0"/>
              <a:t>Геометрическую фигуру;</a:t>
            </a:r>
            <a:br>
              <a:rPr lang="ru-RU" dirty="0" smtClean="0"/>
            </a:br>
            <a:r>
              <a:rPr lang="ru-RU" dirty="0" smtClean="0"/>
              <a:t>Цвет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74875"/>
            <a:ext cx="362593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4932040" y="2708920"/>
            <a:ext cx="3456384" cy="187220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Расскажи сказку по схеме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1520" y="2708920"/>
            <a:ext cx="1512168" cy="15121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91680" y="2564904"/>
            <a:ext cx="1656184" cy="1584176"/>
          </a:xfrm>
          <a:prstGeom prst="triangle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3212976"/>
            <a:ext cx="1728192" cy="93610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436096" y="2852936"/>
            <a:ext cx="1440160" cy="12961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092280" y="3284984"/>
            <a:ext cx="1584176" cy="86409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Каким станет колобок попав в волшебное ведерко?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2336"/>
            <a:ext cx="3744417" cy="418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рапеция 4"/>
          <p:cNvSpPr/>
          <p:nvPr/>
        </p:nvSpPr>
        <p:spPr>
          <a:xfrm rot="10800000">
            <a:off x="4716016" y="1916832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Трапеция 5"/>
          <p:cNvSpPr/>
          <p:nvPr/>
        </p:nvSpPr>
        <p:spPr>
          <a:xfrm rot="10800000">
            <a:off x="4788024" y="3861048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рапеция 6"/>
          <p:cNvSpPr/>
          <p:nvPr/>
        </p:nvSpPr>
        <p:spPr>
          <a:xfrm rot="10800000">
            <a:off x="6084168" y="1916832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 rot="10800000">
            <a:off x="7308304" y="1916832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 rot="10800000">
            <a:off x="6084168" y="3861048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 rot="10800000">
            <a:off x="7308304" y="3861048"/>
            <a:ext cx="914400" cy="1216152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860032" y="2276872"/>
            <a:ext cx="576064" cy="576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300192" y="2204864"/>
            <a:ext cx="504056" cy="576064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10800000">
            <a:off x="7380312" y="3933056"/>
            <a:ext cx="720080" cy="432048"/>
          </a:xfrm>
          <a:prstGeom prst="flowChartManualOperat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24328" y="2204864"/>
            <a:ext cx="482352" cy="4823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148064" y="4293096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932040" y="4149080"/>
            <a:ext cx="648072" cy="41034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300192" y="3933056"/>
            <a:ext cx="556648" cy="410344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>
            <a:off x="6300192" y="4365104"/>
            <a:ext cx="556648" cy="410344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НАЗОВИ: Геометрическую фигуру; Цвет</vt:lpstr>
      <vt:lpstr>НАЗОВИ: Геометрическую фигуру; Цвет</vt:lpstr>
      <vt:lpstr>НАЗОВИ: Геометрическую фигуру; Цвет</vt:lpstr>
      <vt:lpstr>НАЗОВИ: Геометрическую фигуру; Цвет</vt:lpstr>
      <vt:lpstr>НАЗОВИ: Геометрическую фигуру; Цвет</vt:lpstr>
      <vt:lpstr>Расскажи сказку по схеме</vt:lpstr>
      <vt:lpstr>Каким станет колобок попав в волшебное ведерко?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Windows 7</cp:lastModifiedBy>
  <cp:revision>17</cp:revision>
  <dcterms:created xsi:type="dcterms:W3CDTF">2014-11-14T12:30:46Z</dcterms:created>
  <dcterms:modified xsi:type="dcterms:W3CDTF">2014-11-14T15:14:12Z</dcterms:modified>
</cp:coreProperties>
</file>