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61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9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2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7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6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3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5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3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1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BFC0-422F-4E02-9097-401200D1B0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237E-B973-4D96-A523-9CC07015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2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9144000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9144000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7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9144000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9144000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9144000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0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9144000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9144000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8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9144000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16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Королева Наталья Александровна</dc:creator>
  <cp:lastModifiedBy>Королева Наталья Александровна</cp:lastModifiedBy>
  <cp:revision>1</cp:revision>
  <dcterms:created xsi:type="dcterms:W3CDTF">2013-12-09T20:05:13Z</dcterms:created>
  <dcterms:modified xsi:type="dcterms:W3CDTF">2013-12-09T20:06:52Z</dcterms:modified>
</cp:coreProperties>
</file>