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9" r:id="rId3"/>
    <p:sldId id="260" r:id="rId4"/>
    <p:sldId id="272" r:id="rId5"/>
    <p:sldId id="269" r:id="rId6"/>
    <p:sldId id="271" r:id="rId7"/>
    <p:sldId id="270" r:id="rId8"/>
    <p:sldId id="261" r:id="rId9"/>
    <p:sldId id="262" r:id="rId10"/>
    <p:sldId id="268" r:id="rId11"/>
    <p:sldId id="264" r:id="rId12"/>
    <p:sldId id="265" r:id="rId13"/>
    <p:sldId id="266" r:id="rId14"/>
    <p:sldId id="263" r:id="rId15"/>
    <p:sldId id="267" r:id="rId16"/>
    <p:sldId id="258" r:id="rId17"/>
    <p:sldId id="274" r:id="rId18"/>
    <p:sldId id="25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F49F7-4396-4978-9597-067726A8935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21D2-C2D5-4FDE-AEA0-823CE5E9D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65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F5815-7E20-4D79-97E5-0A704EBC5B81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212BA-3477-414C-85A8-93C4020CABDF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9563-AF41-4DBA-B84A-AAB32DFCFB34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267C3-8262-444C-80E3-72C385FE37B3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52AA2-4F1F-4954-81F0-25F9D15A1BE2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AAA52-3629-4824-842B-6C0F895E8DF2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FDEAE9-1A49-49A6-98F4-C19AB5568372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E3352-DCBB-4EA0-9A45-C60C9DEDD78B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BF0DA-4E4B-48AD-AE62-0030D057E093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03E09-A427-4191-A63D-31B3BDB88761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AC6C2-A1C3-4624-A37D-345EF29EFADC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082F7D-DEFE-4A1E-A630-4CF9FFAA9A17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Звук «Ж».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Скороговорки.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Жук жужжит: </a:t>
            </a:r>
            <a:r>
              <a:rPr lang="ru-RU" sz="3600" dirty="0" err="1" smtClean="0">
                <a:solidFill>
                  <a:srgbClr val="0070C0"/>
                </a:solidFill>
              </a:rPr>
              <a:t>жу-жу-жу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Я живу не тужу и жужжу, жужжу, жужжу.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877" y="530225"/>
            <a:ext cx="522228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Неуклюжий медвежонок ежедневно ужин ждёт.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Ведь на ужин медвежонок пьёт охотно жидкий мёд.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256" y="530225"/>
            <a:ext cx="5141526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Жадная жаба на свете живёт.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Жадность той жабе спать не даёт.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Даже жутко – не одна такая жадная она.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390" y="539721"/>
            <a:ext cx="4871258" cy="416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7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Ежу и ежонку ужин нужен,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дадим ежевики ежам на ужин.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977" y="530225"/>
            <a:ext cx="452208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Хотели под ёлкой жить ужи,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но там уже живут ужи.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494" y="530225"/>
            <a:ext cx="33310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Не для шитья нужны ежам надёжные иголки.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Ежи живут не тужат  там,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где обитают волки.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232" y="530225"/>
            <a:ext cx="526557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5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     Каждый жук жужжит о том,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как же плохо быть жуком.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Каждый может обижать!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Как об этом не жужжать.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595" y="739226"/>
            <a:ext cx="4700847" cy="376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3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Саша с Машей не спеша шьют сапожки для ежа,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но не будет ёжик носить этих сапожек.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334" y="530225"/>
            <a:ext cx="4149369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</a:t>
            </a:r>
            <a:r>
              <a:rPr lang="ru-RU" sz="3100" dirty="0" smtClean="0">
                <a:solidFill>
                  <a:srgbClr val="0070C0"/>
                </a:solidFill>
              </a:rPr>
              <a:t>Дождик, дождик, лей, лей!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Капель не жалей! Лей!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Дождик, дождик, ты мне нужен!»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Пела жаба, лёжа в луже.</a:t>
            </a: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204864"/>
            <a:ext cx="4260273" cy="39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5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14313" y="1041400"/>
            <a:ext cx="8280400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/>
            </a:endParaRPr>
          </a:p>
        </p:txBody>
      </p:sp>
      <p:pic>
        <p:nvPicPr>
          <p:cNvPr id="71687" name="Picture 7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28688" y="621506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u="sng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8040" y="404664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5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Купит Жене мама новую пижаму.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2272" y="530225"/>
            <a:ext cx="434549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1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Жанна и Вика жуют ежевику.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391" y="530225"/>
            <a:ext cx="489925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 ёжика живот болит – ему поможет Айболит.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551" y="530225"/>
            <a:ext cx="3868936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3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Не живут ежи, где живут ужи.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494" y="530225"/>
            <a:ext cx="33310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6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 ежа – ежата, у ужа – ужата.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494" y="530225"/>
            <a:ext cx="33310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9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Жук упал и встать не может,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ждёт он-кто ему поможет.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877" y="530225"/>
            <a:ext cx="522228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8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Два жука летят жужжат: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-Нужен дождик для жучат.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517" y="662334"/>
            <a:ext cx="4705004" cy="39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0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Как же можно жить без жала?-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жалобно пчела жужжала.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051" y="917950"/>
            <a:ext cx="4463935" cy="34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9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</TotalTime>
  <Words>185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Звук «Ж».  Скороговорки.</vt:lpstr>
      <vt:lpstr>Купит Жене мама новую пижаму.</vt:lpstr>
      <vt:lpstr>Жанна и Вика жуют ежевику.</vt:lpstr>
      <vt:lpstr>У ёжика живот болит – ему поможет Айболит.</vt:lpstr>
      <vt:lpstr>Не живут ежи, где живут ужи.</vt:lpstr>
      <vt:lpstr>У ежа – ежата, у ужа – ужата.</vt:lpstr>
      <vt:lpstr>Жук упал и встать не может, ждёт он-кто ему поможет.</vt:lpstr>
      <vt:lpstr>Два жука летят жужжат: -Нужен дождик для жучат.</vt:lpstr>
      <vt:lpstr>Как же можно жить без жала?- жалобно пчела жужжала.</vt:lpstr>
      <vt:lpstr>Жук жужжит: жу-жу-жу. Я живу не тужу и жужжу, жужжу, жужжу.</vt:lpstr>
      <vt:lpstr>Неуклюжий медвежонок ежедневно ужин ждёт. Ведь на ужин медвежонок пьёт охотно жидкий мёд.</vt:lpstr>
      <vt:lpstr>Жадная жаба на свете живёт. Жадность той жабе спать не даёт. Даже жутко – не одна такая жадная она.</vt:lpstr>
      <vt:lpstr>Ежу и ежонку ужин нужен, дадим ежевики ежам на ужин.</vt:lpstr>
      <vt:lpstr>Хотели под ёлкой жить ужи, но там уже живут ужи.</vt:lpstr>
      <vt:lpstr>Не для шитья нужны ежам надёжные иголки. Ежи живут не тужат  там, где обитают волки. </vt:lpstr>
      <vt:lpstr>      Каждый жук жужжит о том,     как же плохо быть жуком. Каждый может обижать! Как об этом не жужжать.</vt:lpstr>
      <vt:lpstr>Саша с Машей не спеша шьют сапожки для ежа,  но не будет ёжик носить этих сапожек.</vt:lpstr>
      <vt:lpstr>«Дождик, дождик, лей, лей! Капель не жалей! Лей! Дождик, дождик, ты мне нужен!» Пела жаба, лёжа в луже.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«Ж».  Скороговорки.</dc:title>
  <dc:creator>Гусельки</dc:creator>
  <cp:lastModifiedBy>Татьяна</cp:lastModifiedBy>
  <cp:revision>10</cp:revision>
  <dcterms:created xsi:type="dcterms:W3CDTF">2013-12-16T10:05:29Z</dcterms:created>
  <dcterms:modified xsi:type="dcterms:W3CDTF">2014-01-18T05:14:52Z</dcterms:modified>
</cp:coreProperties>
</file>