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8" r:id="rId3"/>
    <p:sldId id="259" r:id="rId4"/>
    <p:sldId id="256" r:id="rId5"/>
    <p:sldId id="262" r:id="rId6"/>
    <p:sldId id="260" r:id="rId7"/>
    <p:sldId id="257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23D69-FB6F-45BD-989E-DD83DC37E3D4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13C7-DDA6-4349-A911-C95719756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10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42F9-0EA7-44C7-9862-D7D0AAB4F211}" type="datetime1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C45E-2823-4DBC-BEDF-E73FD869ED8E}" type="datetime1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00F9-36C1-49DD-ACE5-71B73CB820B7}" type="datetime1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EAEA-92EE-403B-ABA9-D020F10FE5BB}" type="datetime1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B508-01AB-4499-B925-AABB14AA888F}" type="datetime1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D391-DF39-4938-A1DE-5CE0D636EC09}" type="datetime1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1060-810E-4C03-8F57-D1CB03AAAEBC}" type="datetime1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055C-B5E4-497A-AE1E-BEC0BA6D4AB6}" type="datetime1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7B55-A7C6-45A1-A71D-DD433D57D44B}" type="datetime1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8E66E-B820-4EF4-814A-63CFA6C6C433}" type="datetime1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4C51-9985-4CBD-BCE8-C41614A447BA}" type="datetime1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F8C34-3129-4B56-A2FC-F3BAE1AD8ED5}" type="datetime1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713270"/>
            <a:ext cx="7772400" cy="2380026"/>
          </a:xfrm>
        </p:spPr>
        <p:txBody>
          <a:bodyPr/>
          <a:lstStyle/>
          <a:p>
            <a:r>
              <a:rPr lang="ru-RU" dirty="0" smtClean="0"/>
              <a:t>Скороговорки. </a:t>
            </a:r>
            <a:endParaRPr lang="ru-RU" dirty="0"/>
          </a:p>
        </p:txBody>
      </p:sp>
      <p:pic>
        <p:nvPicPr>
          <p:cNvPr id="4" name="Рисунок 3" descr="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548680"/>
            <a:ext cx="2757441" cy="316459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47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Меч у Ванечки, мяч – у Танечки.</a:t>
            </a:r>
            <a:endParaRPr lang="ru-RU" sz="3600" dirty="0"/>
          </a:p>
        </p:txBody>
      </p:sp>
      <p:pic>
        <p:nvPicPr>
          <p:cNvPr id="4" name="Рисунок 3" descr="204.jpg"/>
          <p:cNvPicPr>
            <a:picLocks noChangeAspect="1"/>
          </p:cNvPicPr>
          <p:nvPr/>
        </p:nvPicPr>
        <p:blipFill>
          <a:blip r:embed="rId2" cstate="print"/>
          <a:srcRect l="9035" t="7980" r="7979" b="12227"/>
          <a:stretch>
            <a:fillRect/>
          </a:stretch>
        </p:blipFill>
        <p:spPr>
          <a:xfrm>
            <a:off x="7092280" y="4521751"/>
            <a:ext cx="1535210" cy="1476164"/>
          </a:xfrm>
          <a:prstGeom prst="rect">
            <a:avLst/>
          </a:prstGeom>
        </p:spPr>
      </p:pic>
      <p:pic>
        <p:nvPicPr>
          <p:cNvPr id="5" name="Рисунок 4" descr="0756a03aafb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30" y="3212976"/>
            <a:ext cx="2928321" cy="2260143"/>
          </a:xfrm>
          <a:prstGeom prst="rect">
            <a:avLst/>
          </a:prstGeom>
        </p:spPr>
      </p:pic>
      <p:pic>
        <p:nvPicPr>
          <p:cNvPr id="6" name="Рисунок 5" descr="1271884500_img2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9323" y="1196753"/>
            <a:ext cx="2050110" cy="288032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7170" name="Picture 2" descr="&amp;dcy;&amp;iecy;&amp;vcy;.png / &amp;Rcy;&amp;acy;&amp;zcy;&amp;ncy;&amp;ocy;&amp;iecy; - &amp;khcy;&amp;ocy;&amp;scy;&amp;tcy;&amp;icy;&amp;ncy;&amp;gcy; &amp;kcy;&amp;acy;&amp;rcy;&amp;tcy;&amp;icy;&amp;ncy;&amp;ocy;&amp;kcy; &amp;icy; &amp;fcy;&amp;ocy;&amp;tcy;&amp;ocy; &quot;PicShare.ru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714488"/>
            <a:ext cx="2500330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08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У Ванечки в чемоданчике апельсинчики и </a:t>
            </a:r>
            <a:r>
              <a:rPr lang="ru-RU" sz="3600" dirty="0" err="1" smtClean="0"/>
              <a:t>бананчики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Рисунок 3" descr="25be093b5e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988840"/>
            <a:ext cx="1410469" cy="2245523"/>
          </a:xfrm>
          <a:prstGeom prst="rect">
            <a:avLst/>
          </a:prstGeom>
        </p:spPr>
      </p:pic>
      <p:pic>
        <p:nvPicPr>
          <p:cNvPr id="6" name="Рисунок 5" descr="2189.jpg"/>
          <p:cNvPicPr>
            <a:picLocks noChangeAspect="1"/>
          </p:cNvPicPr>
          <p:nvPr/>
        </p:nvPicPr>
        <p:blipFill>
          <a:blip r:embed="rId3" cstate="print"/>
          <a:srcRect l="3212" t="7476" r="6906" b="12200"/>
          <a:stretch>
            <a:fillRect/>
          </a:stretch>
        </p:blipFill>
        <p:spPr>
          <a:xfrm>
            <a:off x="1547664" y="2276872"/>
            <a:ext cx="1236843" cy="864096"/>
          </a:xfrm>
          <a:prstGeom prst="rect">
            <a:avLst/>
          </a:prstGeom>
        </p:spPr>
      </p:pic>
      <p:pic>
        <p:nvPicPr>
          <p:cNvPr id="7" name="Рисунок 6" descr="2189.jpg"/>
          <p:cNvPicPr>
            <a:picLocks noChangeAspect="1"/>
          </p:cNvPicPr>
          <p:nvPr/>
        </p:nvPicPr>
        <p:blipFill>
          <a:blip r:embed="rId3" cstate="print"/>
          <a:srcRect l="3212" t="7476" r="6906" b="12200"/>
          <a:stretch>
            <a:fillRect/>
          </a:stretch>
        </p:blipFill>
        <p:spPr>
          <a:xfrm>
            <a:off x="929242" y="3360783"/>
            <a:ext cx="1236843" cy="864096"/>
          </a:xfrm>
          <a:prstGeom prst="rect">
            <a:avLst/>
          </a:prstGeom>
        </p:spPr>
      </p:pic>
      <p:pic>
        <p:nvPicPr>
          <p:cNvPr id="8" name="Рисунок 7" descr="2189.jpg"/>
          <p:cNvPicPr>
            <a:picLocks noChangeAspect="1"/>
          </p:cNvPicPr>
          <p:nvPr/>
        </p:nvPicPr>
        <p:blipFill>
          <a:blip r:embed="rId3" cstate="print"/>
          <a:srcRect l="3212" t="7476" r="6906" b="12200"/>
          <a:stretch>
            <a:fillRect/>
          </a:stretch>
        </p:blipFill>
        <p:spPr>
          <a:xfrm>
            <a:off x="2253988" y="3111601"/>
            <a:ext cx="1236843" cy="864096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365104"/>
            <a:ext cx="1584176" cy="105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200" y="4688827"/>
            <a:ext cx="1584176" cy="105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8533" y="5420037"/>
            <a:ext cx="1584176" cy="105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 даче у дачника – кабачки.</a:t>
            </a:r>
            <a:endParaRPr lang="ru-RU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9257" y="1412776"/>
            <a:ext cx="195391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1956986" cy="187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19573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7032"/>
            <a:ext cx="19573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19573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694515"/>
            <a:ext cx="1224136" cy="159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299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Черепаха, не скучая час сидит за чашкой чая.</a:t>
            </a:r>
            <a:endParaRPr lang="ru-RU" sz="36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33843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18248" b="18249"/>
          <a:stretch>
            <a:fillRect/>
          </a:stretch>
        </p:blipFill>
        <p:spPr bwMode="auto">
          <a:xfrm>
            <a:off x="5292080" y="3933056"/>
            <a:ext cx="170089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90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У </a:t>
            </a:r>
            <a:r>
              <a:rPr lang="ru-RU" sz="3600" dirty="0" err="1" smtClean="0"/>
              <a:t>Сенечки</a:t>
            </a:r>
            <a:r>
              <a:rPr lang="ru-RU" sz="3600" dirty="0" smtClean="0"/>
              <a:t> на саночках Сонечка и Санечка.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3073" name="Picture 1" descr="C:\Users\Татьяна\Downloads\ar1295731810866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857364"/>
            <a:ext cx="3030108" cy="3946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7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Димочка Ниночке чинит ботиночки.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2050" name="Picture 2" descr="C:\Users\Татьяна\Downloads\344433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8804" y="1600200"/>
            <a:ext cx="4426391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65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Лисички не носят косички, косички не </a:t>
            </a:r>
            <a:r>
              <a:rPr lang="ru-RU" sz="3600" smtClean="0"/>
              <a:t>носят лисички.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pic>
        <p:nvPicPr>
          <p:cNvPr id="1025" name="Picture 1" descr="C:\Users\Татьяна\Downloads\0_a4fe9_efc05696_X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357694"/>
            <a:ext cx="2042814" cy="1250765"/>
          </a:xfrm>
          <a:prstGeom prst="rect">
            <a:avLst/>
          </a:prstGeom>
          <a:noFill/>
        </p:spPr>
      </p:pic>
      <p:pic>
        <p:nvPicPr>
          <p:cNvPr id="1026" name="Picture 2" descr="C:\Users\Татьяна\Downloads\0_a4fe9_efc05696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71810"/>
            <a:ext cx="2042814" cy="1250765"/>
          </a:xfrm>
          <a:prstGeom prst="rect">
            <a:avLst/>
          </a:prstGeom>
          <a:noFill/>
        </p:spPr>
      </p:pic>
      <p:pic>
        <p:nvPicPr>
          <p:cNvPr id="1027" name="Picture 3" descr="C:\Users\Татьяна\Downloads\0_a4fe9_efc05696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40"/>
            <a:ext cx="2042814" cy="1250765"/>
          </a:xfrm>
          <a:prstGeom prst="rect">
            <a:avLst/>
          </a:prstGeom>
          <a:noFill/>
        </p:spPr>
      </p:pic>
      <p:pic>
        <p:nvPicPr>
          <p:cNvPr id="1031" name="Picture 7" descr="&amp;Dcy;&amp;IEcy;&amp;Tcy;&amp;Scy;&amp;Kcy;&amp;Icy;&amp;IEcy; &amp;Pcy;&amp;IEcy;&amp;Scy;&amp;Ncy;&amp;Icy; (&amp;Scy;&amp;tcy;&amp;rcy;&amp;acy;&amp;ncy;&amp;icy;&amp;tscy;&amp;acy; 634) MP3SORT.BI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785926"/>
            <a:ext cx="2797500" cy="235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60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84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Скороговорки. </vt:lpstr>
      <vt:lpstr>Меч у Ванечки, мяч – у Танечки.</vt:lpstr>
      <vt:lpstr>У Ванечки в чемоданчике апельсинчики и бананчики.</vt:lpstr>
      <vt:lpstr>На даче у дачника – кабачки.</vt:lpstr>
      <vt:lpstr>Черепаха, не скучая час сидит за чашкой чая.</vt:lpstr>
      <vt:lpstr>У Сенечки на саночках Сонечка и Санечка.</vt:lpstr>
      <vt:lpstr> Димочка Ниночке чинит ботиночки.</vt:lpstr>
      <vt:lpstr>Лисички не носят косички, косички не носят лисички.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даче у дачника – кабачки.</dc:title>
  <dc:creator>Гусельки</dc:creator>
  <cp:lastModifiedBy>Татьяна</cp:lastModifiedBy>
  <cp:revision>5</cp:revision>
  <dcterms:created xsi:type="dcterms:W3CDTF">2014-11-18T07:16:37Z</dcterms:created>
  <dcterms:modified xsi:type="dcterms:W3CDTF">2014-11-18T15:10:06Z</dcterms:modified>
</cp:coreProperties>
</file>