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E84D528A-13F1-4C46-80B6-D667B8A30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387B773A-858B-4ACA-997D-B254E9562280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F01C146-BA75-4B7B-86BB-71441EB82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5CA0668C-9557-4892-BC2C-42735A645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B5A5BF8-CEFF-4498-9E5B-0659B1BEA140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F6411B1-DBE8-4504-9E58-03DE57CD9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870AE6D3-526A-4EA5-9047-E4221578B1B7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13A9D2F-F98D-4F0F-8F02-8D6D8CF8A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859C37D-6148-4073-A707-89C011CF4259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6DF4AC6-615E-4D93-8FB4-7688C78EC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 smtClean="0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1530D3-511C-4B54-ADD1-26E4A84C0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uhlib.ru/domovodstvo/igry_dlja_doshkolnikov_1/p7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ВОЗРАСТНЫЕ  ОСОБЕННОСТИ 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ДЕТЕЙ  5-6 ЛЕТ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7"/>
            <a:ext cx="7464322" cy="334962"/>
          </a:xfrm>
        </p:spPr>
        <p:txBody>
          <a:bodyPr rtlCol="0">
            <a:normAutofit fontScale="2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6400" dirty="0" smtClean="0"/>
              <a:t>МБДОУ детский сад №27 города Белово</a:t>
            </a:r>
          </a:p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71736" y="1052736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МАТЕМАТИКА</a:t>
            </a:r>
            <a:endParaRPr kumimoji="0" lang="ru-RU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Счет в пределах 10.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Правильно пользоваться количественными и порядковыми числительными (в пределах 10), отвечает на вопросы: «Сколько?». «Который по счету?»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Уравнивать неравные группы предметов двумя способами.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Сравнивать предметы на глаз(по длине, ширине, высоте, толщине); проверяет точность определенным путем наложения или приложения.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Размещать предметы различной величины (до7-10) в порядке возрастания, убывания их длины, ширины, высоты, толщины.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Выражать местонахождение предмета по отношению к себе, к другим предметам.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Знаеть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некоторые характерные особенности знакомых геометрических фигур.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утро, день, вечер, ночь; иметь представление о смене частей суток.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текущий день недели.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836712"/>
            <a:ext cx="781236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РЕЧИ</a:t>
            </a: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Иметь достаточно богатый словарный запас.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участвовать в беседе, высказывать свое мнение.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аргументировано и доброжелательно оценить ответ, высказывание сверстника.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Составлять по образцу рассказ по сюжетной картине, по набору картинок; последовательно, без существенных пропусков пересказывать небольшие литературные произведения.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Определять место звука в слове.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подбирать к существительным несколько прилагательных; заменять слова другим словом со сходным значением.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3568" y="90872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ПОЗНАНИЕ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Различать и называть виды транспорта, предметы, облегчающие труд человека в быту.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Классифицировать предметы, определять материалы, из которых они сделаны.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название родного города, страны, ее столицы, домашний адрес, И. О.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родителей, их профессии.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взаимодействии человека с природой в разное время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о значении солнца, воздуха, воды для человека, животных,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Бережно относится к природе.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884683" y="980728"/>
            <a:ext cx="7668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ЧТЕНИЕ ХУДОЖЕСТВЕННОЙ ЛИТЕРАТУРЫ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2-3 стихотворения, 2-3 считалки, 2-3 загадки.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жанр произведения.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Драматизировать небольшие сказки, читать по ролям стихотворения.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Называть любимого детского автора, любимые сказки и рассказы.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1484784"/>
            <a:ext cx="42484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родители продолжают оставаться примером для детей. Если родители несут позитивную информацию, если у ребенка на душе хорошо, нет страха, обиды, тревоги, то любую информацию (личностную и интеллектуальную) можно заложить в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818921"/>
            <a:ext cx="4355976" cy="34322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477" y="925269"/>
            <a:ext cx="7582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Благодарим за внимание!</a:t>
            </a:r>
            <a:endParaRPr lang="ru-RU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9461" y="2348880"/>
            <a:ext cx="5088565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6876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Возраст 5-6 лет это старший дошкольный возраст. Он является очень важным возрастом в развитии познавательной сферы ребенка, интеллектуальной и личностной.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В 5-6 лет ребенок как губка впитывает всю познавательную информацию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5" y="1700807"/>
            <a:ext cx="5664632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77281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 развития</a:t>
            </a:r>
            <a:r>
              <a:rPr lang="ru-RU" sz="2400" dirty="0" smtClean="0">
                <a:solidFill>
                  <a:srgbClr val="0070C0"/>
                </a:solidFill>
              </a:rPr>
              <a:t>— период в жизни человека, создающий наиболее благоприятные условия для формирования у него определенных психологических свойств и видов поведения.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 smtClean="0"/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Сензитивный</a:t>
            </a:r>
            <a:r>
              <a:rPr lang="ru-RU" sz="2400" b="1" i="1" dirty="0" smtClean="0">
                <a:solidFill>
                  <a:srgbClr val="FF0000"/>
                </a:solidFill>
              </a:rPr>
              <a:t> период</a:t>
            </a:r>
            <a:r>
              <a:rPr lang="ru-RU" sz="2400" dirty="0" smtClean="0">
                <a:solidFill>
                  <a:srgbClr val="0070C0"/>
                </a:solidFill>
              </a:rPr>
              <a:t> — </a:t>
            </a:r>
            <a:r>
              <a:rPr lang="ru-RU" sz="2400" dirty="0" err="1" smtClean="0">
                <a:solidFill>
                  <a:srgbClr val="0070C0"/>
                </a:solidFill>
              </a:rPr>
              <a:t>период</a:t>
            </a:r>
            <a:r>
              <a:rPr lang="ru-RU" sz="2400" dirty="0" smtClean="0">
                <a:solidFill>
                  <a:srgbClr val="0070C0"/>
                </a:solidFill>
              </a:rPr>
              <a:t> наивысших возможностей для наиболее эффективного развития какой-либо стороны психики.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860171"/>
            <a:ext cx="8136904" cy="41242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Словесные игры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solidFill>
                <a:srgbClr val="000000"/>
              </a:solidFill>
              <a:latin typeface="Verdana" pitchFamily="34" charset="0"/>
              <a:cs typeface="Arial" pitchFamily="34" charset="0"/>
              <a:hlinkClick r:id="rId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Репка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Придумай предложение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Самый находчивый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Назови слово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Конкурс загадок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Счет с препятствиями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Кто кого переговорит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Опиши рисунок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Синонимы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Антонимы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Да, нет, не знаю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  <a:hlinkClick r:id="rId2"/>
              </a:rPr>
              <a:t>Прогулка Кати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и другие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7964" y="2573904"/>
            <a:ext cx="4500500" cy="3375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70080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Конструктор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 хорошо развивает логическое мышление.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Пользователь\Desktop\фото группы\SAM_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4536504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22446" y="836712"/>
            <a:ext cx="79208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выполнить задание, не отвлекаясь в течение 10-12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удерживать в поле зрения 6-7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5-6 отличий между предметами;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 выполнять самостоятельно задания по предложенному образцу;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4-5 пар одинаковых предметов;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11560" y="1268760"/>
            <a:ext cx="76328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запоминать 6-8 картинок в течение 1-2 минут;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рассказывать наизусть несколько стихотворений;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пересказать близко к тексту прочитанное произведение;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сравнивать два изображения по памяти;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1124744"/>
            <a:ext cx="80283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МЫШЛЕНИЕ:</a:t>
            </a:r>
            <a:endParaRPr kumimoji="0" lang="ru-RU" sz="2800" b="0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определять последовательность событий;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складывать разрезанную картинку из 9 частей;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несоответствия на рисунках;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находить и объяснять отличия между предметами и явлениями;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5176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517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находить среди предложенных 4 предметов лишний, объяснять свой выбор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204</TotalTime>
  <Words>527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ВОЗРАСТНЫЕ  ОСОБЕННОСТИ       ДЕТЕЙ  5-6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 ОСОБЕННОСТИ       ДЕТЕЙ  5-6 ЛЕТ</dc:title>
  <dc:creator>Пользователь</dc:creator>
  <cp:lastModifiedBy>DNA7 X86</cp:lastModifiedBy>
  <cp:revision>24</cp:revision>
  <dcterms:created xsi:type="dcterms:W3CDTF">2013-10-18T17:44:48Z</dcterms:created>
  <dcterms:modified xsi:type="dcterms:W3CDTF">2014-11-12T15:41:03Z</dcterms:modified>
</cp:coreProperties>
</file>