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61" r:id="rId4"/>
    <p:sldId id="262" r:id="rId5"/>
    <p:sldId id="258" r:id="rId6"/>
    <p:sldId id="259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35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0883B-34A7-44D8-9ABC-D7D28A8A5ABD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D150E-5DA2-4272-A404-A6AA7E324DD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8657C6-BF38-486B-BF62-85749956816C}" type="datetime1">
              <a:rPr lang="ru-RU" smtClean="0"/>
              <a:t>18.01.2014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FC4C48-9C08-4BA5-9B0E-984E041FF947}" type="datetime1">
              <a:rPr lang="ru-RU" smtClean="0"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0177FE-4B1A-4F2D-B508-640D2940CB8E}" type="datetime1">
              <a:rPr lang="ru-RU" smtClean="0"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F3A9B3-4843-4E9F-9D55-EA668C1D2434}" type="datetime1">
              <a:rPr lang="ru-RU" smtClean="0"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624EE7-CA62-422D-9E1F-5474A8FEE4BB}" type="datetime1">
              <a:rPr lang="ru-RU" smtClean="0"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BC2D7A-46B6-4CD6-9C26-FFA1E83AC7E5}" type="datetime1">
              <a:rPr lang="ru-RU" smtClean="0"/>
              <a:t>18.01.2014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65016A-4F74-4788-858B-F8411934689C}" type="datetime1">
              <a:rPr lang="ru-RU" smtClean="0"/>
              <a:t>18.01.2014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38079E-4D8A-4D53-A02D-82AC62CFBFAE}" type="datetime1">
              <a:rPr lang="ru-RU" smtClean="0"/>
              <a:t>18.01.2014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022A89-1BF2-4D16-93E8-7EAB7A98A041}" type="datetime1">
              <a:rPr lang="ru-RU" smtClean="0"/>
              <a:t>18.01.2014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ECD8C6-E723-4F94-A377-C0FB5F6BDF57}" type="datetime1">
              <a:rPr lang="ru-RU" smtClean="0"/>
              <a:t>18.01.2014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2A2249-01F6-440A-9675-055005F4D773}" type="datetime1">
              <a:rPr lang="ru-RU" smtClean="0"/>
              <a:t>18.01.2014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EF34BA5-BF3C-4B39-BF15-2E7F6FC34C09}" type="datetime1">
              <a:rPr lang="ru-RU" smtClean="0"/>
              <a:t>18.01.2014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428924" y="1643050"/>
            <a:ext cx="7772400" cy="1828800"/>
          </a:xfrm>
        </p:spPr>
        <p:txBody>
          <a:bodyPr/>
          <a:lstStyle/>
          <a:p>
            <a:r>
              <a:rPr lang="ru-RU" dirty="0" smtClean="0"/>
              <a:t>Звук «Щ».</a:t>
            </a:r>
            <a:br>
              <a:rPr lang="ru-RU" dirty="0" smtClean="0"/>
            </a:br>
            <a:r>
              <a:rPr lang="ru-RU" dirty="0" smtClean="0"/>
              <a:t>Скороговорки.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pic>
        <p:nvPicPr>
          <p:cNvPr id="5" name="Picture 1" descr="C:\Users\Татьяна\Downloads\71974274_multik30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3643314"/>
            <a:ext cx="2849102" cy="28491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00488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Щуку я тащу, тащу, </a:t>
            </a:r>
            <a:br>
              <a:rPr lang="ru-RU" sz="3600" dirty="0" smtClean="0"/>
            </a:br>
            <a:r>
              <a:rPr lang="ru-RU" sz="3600" dirty="0" smtClean="0"/>
              <a:t>щуку я не выпущу.</a:t>
            </a:r>
            <a:endParaRPr lang="ru-RU" sz="3600" dirty="0"/>
          </a:p>
        </p:txBody>
      </p:sp>
      <p:pic>
        <p:nvPicPr>
          <p:cNvPr id="1026" name="Picture 2" descr="C:\Users\Татьяна\Downloads\e08d77f1ae8f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60098" y="954296"/>
            <a:ext cx="4469842" cy="3339683"/>
          </a:xfrm>
          <a:prstGeom prst="rect">
            <a:avLst/>
          </a:prstGeom>
          <a:noFill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693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1"/>
                </a:solidFill>
              </a:rPr>
              <a:t>Этой щёткой чищу зубы, </a:t>
            </a:r>
            <a:endParaRPr lang="ru-RU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1"/>
                </a:solidFill>
              </a:rPr>
              <a:t>Этой </a:t>
            </a:r>
            <a:r>
              <a:rPr lang="ru-RU" dirty="0" smtClean="0">
                <a:solidFill>
                  <a:schemeClr val="accent1"/>
                </a:solidFill>
              </a:rPr>
              <a:t>чищу башмаки, </a:t>
            </a:r>
            <a:endParaRPr lang="ru-RU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1"/>
                </a:solidFill>
              </a:rPr>
              <a:t>Этой </a:t>
            </a:r>
            <a:r>
              <a:rPr lang="ru-RU" dirty="0" smtClean="0">
                <a:solidFill>
                  <a:schemeClr val="accent1"/>
                </a:solidFill>
              </a:rPr>
              <a:t>чищу свои брюки, </a:t>
            </a:r>
            <a:endParaRPr lang="ru-RU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1"/>
                </a:solidFill>
              </a:rPr>
              <a:t>Эти </a:t>
            </a:r>
            <a:r>
              <a:rPr lang="ru-RU" dirty="0" smtClean="0">
                <a:solidFill>
                  <a:schemeClr val="accent1"/>
                </a:solidFill>
              </a:rPr>
              <a:t>щётки все нужны.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5124" name="Picture 4" descr="http://www.wordassociations.ru/image/600x/svg_to_png/liftarn_Brus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785926"/>
            <a:ext cx="2526208" cy="1933567"/>
          </a:xfrm>
          <a:prstGeom prst="rect">
            <a:avLst/>
          </a:prstGeom>
          <a:noFill/>
        </p:spPr>
      </p:pic>
      <p:pic>
        <p:nvPicPr>
          <p:cNvPr id="5126" name="Picture 6" descr="http://akak.ru/steps/pictures/000/053/765_large.png"/>
          <p:cNvPicPr>
            <a:picLocks noChangeAspect="1" noChangeArrowheads="1"/>
          </p:cNvPicPr>
          <p:nvPr/>
        </p:nvPicPr>
        <p:blipFill>
          <a:blip r:embed="rId3"/>
          <a:srcRect t="21067"/>
          <a:stretch>
            <a:fillRect/>
          </a:stretch>
        </p:blipFill>
        <p:spPr bwMode="auto">
          <a:xfrm>
            <a:off x="785786" y="3857628"/>
            <a:ext cx="1604313" cy="2100251"/>
          </a:xfrm>
          <a:prstGeom prst="rect">
            <a:avLst/>
          </a:prstGeom>
          <a:noFill/>
        </p:spPr>
      </p:pic>
      <p:pic>
        <p:nvPicPr>
          <p:cNvPr id="5130" name="Picture 10" descr="http://s53.radikal.ru/i140/0904/f7/72bc1dbd8fd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3786190"/>
            <a:ext cx="2571768" cy="1535748"/>
          </a:xfrm>
          <a:prstGeom prst="rect">
            <a:avLst/>
          </a:prstGeom>
          <a:noFill/>
        </p:spPr>
      </p:pic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572008"/>
            <a:ext cx="8183880" cy="14630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Щеночкам щеточками чистили щечки.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7" name="Picture 1" descr="C:\Users\Татьяна\Downloads\sobaka8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142984"/>
            <a:ext cx="4164971" cy="2675758"/>
          </a:xfrm>
          <a:prstGeom prst="rect">
            <a:avLst/>
          </a:prstGeom>
          <a:noFill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Два щенка щека к щеке щиплют щётку в уголке.</a:t>
            </a:r>
            <a:endParaRPr lang="ru-RU" sz="3200" dirty="0"/>
          </a:p>
        </p:txBody>
      </p:sp>
      <p:pic>
        <p:nvPicPr>
          <p:cNvPr id="4" name="Picture 1" descr="C:\Users\Татьяна\Downloads\sobaka8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857232"/>
            <a:ext cx="4341625" cy="2789248"/>
          </a:xfrm>
          <a:prstGeom prst="rect">
            <a:avLst/>
          </a:prstGeom>
          <a:noFill/>
        </p:spPr>
      </p:pic>
      <p:pic>
        <p:nvPicPr>
          <p:cNvPr id="5" name="Picture 4" descr="http://www.wordassociations.ru/image/600x/svg_to_png/liftarn_Brush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3000372"/>
            <a:ext cx="2526208" cy="1933567"/>
          </a:xfrm>
          <a:prstGeom prst="rect">
            <a:avLst/>
          </a:prstGeom>
          <a:noFill/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567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Щёткой чищу я щенка щекочу ему бока.</a:t>
            </a:r>
            <a:endParaRPr lang="ru-RU" sz="3200" dirty="0"/>
          </a:p>
        </p:txBody>
      </p:sp>
      <p:pic>
        <p:nvPicPr>
          <p:cNvPr id="19457" name="Picture 1" descr="C:\Users\Татьяна\Downloads\71974274_multik309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86116" y="1285860"/>
            <a:ext cx="2849102" cy="2849102"/>
          </a:xfrm>
          <a:prstGeom prst="rect">
            <a:avLst/>
          </a:prstGeom>
          <a:noFill/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9022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WordArt 5">
            <a:hlinkClick r:id="" action="ppaction://hlinkshowjump?jump=nextslide"/>
          </p:cNvPr>
          <p:cNvSpPr>
            <a:spLocks noChangeArrowheads="1" noChangeShapeType="1" noTextEdit="1"/>
          </p:cNvSpPr>
          <p:nvPr/>
        </p:nvSpPr>
        <p:spPr bwMode="auto">
          <a:xfrm>
            <a:off x="214313" y="1041400"/>
            <a:ext cx="8280400" cy="38163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ru-RU" sz="3600" kern="10" dirty="0">
              <a:ln w="9525">
                <a:round/>
                <a:headEnd/>
                <a:tailEnd/>
              </a:ln>
              <a:solidFill>
                <a:srgbClr val="00B0F0"/>
              </a:solidFill>
              <a:latin typeface="Impact"/>
            </a:endParaRPr>
          </a:p>
        </p:txBody>
      </p:sp>
      <p:pic>
        <p:nvPicPr>
          <p:cNvPr id="71687" name="Picture 7" descr="2">
            <a:hlinkClick r:id="" action="ppaction://hlinkshowjump?jump=nextslide">
              <a:snd r:embed="rId2" name="applause.wav"/>
            </a:hlinkClick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708275"/>
            <a:ext cx="28797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Box 4"/>
          <p:cNvSpPr txBox="1">
            <a:spLocks noChangeArrowheads="1"/>
          </p:cNvSpPr>
          <p:nvPr/>
        </p:nvSpPr>
        <p:spPr bwMode="auto">
          <a:xfrm>
            <a:off x="928688" y="6215063"/>
            <a:ext cx="7572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000" b="1" u="sng"/>
              <a:t> 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758040" y="404664"/>
            <a:ext cx="36279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Молодец!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650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40</TotalTime>
  <Words>76</Words>
  <Application>Microsoft Office PowerPoint</Application>
  <PresentationFormat>Экран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Аспект</vt:lpstr>
      <vt:lpstr>Звук «Щ». Скороговорки.</vt:lpstr>
      <vt:lpstr>Щуку я тащу, тащу,  щуку я не выпущу.</vt:lpstr>
      <vt:lpstr>Слайд 3</vt:lpstr>
      <vt:lpstr>Щеночкам щеточками чистили щечки. </vt:lpstr>
      <vt:lpstr>Два щенка щека к щеке щиплют щётку в уголке.</vt:lpstr>
      <vt:lpstr>Щёткой чищу я щенка щекочу ему бока.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 «Щ». Скороговорки.</dc:title>
  <dc:creator>Гусельки</dc:creator>
  <cp:lastModifiedBy>Татьяна</cp:lastModifiedBy>
  <cp:revision>6</cp:revision>
  <dcterms:created xsi:type="dcterms:W3CDTF">2013-12-16T10:54:23Z</dcterms:created>
  <dcterms:modified xsi:type="dcterms:W3CDTF">2014-01-18T05:59:18Z</dcterms:modified>
</cp:coreProperties>
</file>