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8" r:id="rId3"/>
    <p:sldId id="256" r:id="rId4"/>
    <p:sldId id="257" r:id="rId5"/>
    <p:sldId id="263" r:id="rId6"/>
    <p:sldId id="259" r:id="rId7"/>
    <p:sldId id="264" r:id="rId8"/>
    <p:sldId id="260" r:id="rId9"/>
    <p:sldId id="262" r:id="rId10"/>
    <p:sldId id="267" r:id="rId11"/>
    <p:sldId id="265" r:id="rId12"/>
    <p:sldId id="270" r:id="rId13"/>
    <p:sldId id="261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40B5A-164D-43E0-8206-B8551B53FCC8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1B51F-2CE9-45B9-A715-F75EE781D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D337-8452-47CD-AE0B-9C25ABB06390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0DD1-4E33-487E-B4EF-88A10A17E1CA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6E11-1327-42B4-80FA-B0054ABFD5BD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3C50-AED0-4802-AAAC-DBE4EAC7AC9F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B1D0-5143-4E51-9EF6-97874D5DB702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BF03-3B8E-4D9D-B1DF-98C2888144BA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20D5-E7C7-453D-9461-D7D684FC2FCE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4F14-BCC3-48DE-BF56-CE6EF1D6F619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E46A-B74F-4476-90C2-8C9A3480ADD6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F430-15F1-443A-A2F4-0BFF426FD4B1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356-7A9A-499C-9FBA-766C0FCD0268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B5FDD-39AC-4F26-A18B-026C98BB9526}" type="datetime1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Скороговорки. 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Были галчата в гостях у волчат.</a:t>
            </a:r>
          </a:p>
          <a:p>
            <a:pPr>
              <a:buNone/>
            </a:pPr>
            <a:r>
              <a:rPr lang="ru-RU" dirty="0" smtClean="0"/>
              <a:t>Были волчата в гостях у галчат.</a:t>
            </a:r>
          </a:p>
          <a:p>
            <a:pPr>
              <a:buNone/>
            </a:pPr>
            <a:r>
              <a:rPr lang="ru-RU" dirty="0" smtClean="0"/>
              <a:t>Нынче волчата галдят, как галчата,</a:t>
            </a:r>
          </a:p>
          <a:p>
            <a:pPr>
              <a:buNone/>
            </a:pPr>
            <a:r>
              <a:rPr lang="ru-RU" dirty="0" smtClean="0"/>
              <a:t>И, как волчата, галчата молчат. </a:t>
            </a:r>
            <a:endParaRPr lang="ru-RU" dirty="0"/>
          </a:p>
        </p:txBody>
      </p:sp>
      <p:pic>
        <p:nvPicPr>
          <p:cNvPr id="2052" name="Picture 4" descr="http://www.proshkolu.ru/content/media/pic/std/4000000/3266000/3265470-0794a6511ca721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857500" cy="2886076"/>
          </a:xfrm>
          <a:prstGeom prst="rect">
            <a:avLst/>
          </a:prstGeom>
          <a:noFill/>
        </p:spPr>
      </p:pic>
      <p:pic>
        <p:nvPicPr>
          <p:cNvPr id="6" name="Picture 4" descr="http://www.proshkolu.ru/content/media/pic/std/4000000/3266000/3265470-0794a6511ca721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71924"/>
            <a:ext cx="2857500" cy="2886076"/>
          </a:xfrm>
          <a:prstGeom prst="rect">
            <a:avLst/>
          </a:prstGeom>
          <a:noFill/>
        </p:spPr>
      </p:pic>
      <p:pic>
        <p:nvPicPr>
          <p:cNvPr id="2054" name="Picture 6" descr="http://lib2.podelise.ru/tw_files2/urls_746/11/d-10289/10289_html_5f43aa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28868"/>
            <a:ext cx="3238500" cy="3886201"/>
          </a:xfrm>
          <a:prstGeom prst="rect">
            <a:avLst/>
          </a:prstGeom>
          <a:noFill/>
        </p:spPr>
      </p:pic>
      <p:pic>
        <p:nvPicPr>
          <p:cNvPr id="9" name="Picture 6" descr="http://lib2.podelise.ru/tw_files2/urls_746/11/d-10289/10289_html_5f43aa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2071678"/>
            <a:ext cx="3238500" cy="3886201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Колокольчик </a:t>
            </a:r>
            <a:r>
              <a:rPr lang="ru-RU" dirty="0" err="1" smtClean="0"/>
              <a:t>голубой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Поклонился нам с тобой.</a:t>
            </a:r>
          </a:p>
          <a:p>
            <a:pPr>
              <a:buNone/>
            </a:pPr>
            <a:r>
              <a:rPr lang="ru-RU" dirty="0" smtClean="0"/>
              <a:t>Колокольчики цветы</a:t>
            </a:r>
          </a:p>
          <a:p>
            <a:pPr>
              <a:buNone/>
            </a:pPr>
            <a:r>
              <a:rPr lang="ru-RU" dirty="0" smtClean="0"/>
              <a:t>Очень вежливы. А ты?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www.abc-color.com/image/coloring/flowers/001/handbell/handbell-picture-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8906" y="2143116"/>
            <a:ext cx="6195094" cy="427197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меня живёт щегол в клетке на окошке.</a:t>
            </a:r>
          </a:p>
          <a:p>
            <a:pPr>
              <a:buNone/>
            </a:pPr>
            <a:r>
              <a:rPr lang="ru-RU" dirty="0" smtClean="0"/>
              <a:t>Третий год ему пошёл, а он боится кошки.</a:t>
            </a:r>
          </a:p>
          <a:p>
            <a:pPr>
              <a:buNone/>
            </a:pPr>
            <a:r>
              <a:rPr lang="ru-RU" dirty="0" smtClean="0"/>
              <a:t>А  Мила не боится ни кошки, ни щегла.</a:t>
            </a:r>
          </a:p>
          <a:p>
            <a:pPr>
              <a:buNone/>
            </a:pPr>
            <a:r>
              <a:rPr lang="ru-RU" dirty="0" smtClean="0"/>
              <a:t>Щеглу  дала  напиться, а кошку он прогнала.</a:t>
            </a:r>
            <a:endParaRPr lang="ru-RU" dirty="0"/>
          </a:p>
        </p:txBody>
      </p:sp>
      <p:pic>
        <p:nvPicPr>
          <p:cNvPr id="1032" name="Picture 8" descr="http://lib.rus.ec/i/34/325434/i_0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3011405" cy="3500438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Жил-был белый, белый слон.</a:t>
            </a:r>
            <a:br>
              <a:rPr lang="ru-RU" sz="3200" dirty="0" smtClean="0"/>
            </a:br>
            <a:r>
              <a:rPr lang="ru-RU" sz="3200" dirty="0" smtClean="0"/>
              <a:t>Бел, как облако, был он.</a:t>
            </a:r>
            <a:br>
              <a:rPr lang="ru-RU" sz="3200" dirty="0" smtClean="0"/>
            </a:br>
            <a:r>
              <a:rPr lang="ru-RU" sz="3200" dirty="0" smtClean="0"/>
              <a:t>Был белее слон белил, </a:t>
            </a:r>
            <a:br>
              <a:rPr lang="ru-RU" sz="3200" dirty="0" smtClean="0"/>
            </a:br>
            <a:r>
              <a:rPr lang="ru-RU" sz="3200" dirty="0" smtClean="0"/>
              <a:t>Булки белые любил.</a:t>
            </a:r>
            <a:endParaRPr lang="ru-RU" sz="3200" dirty="0"/>
          </a:p>
        </p:txBody>
      </p:sp>
      <p:pic>
        <p:nvPicPr>
          <p:cNvPr id="3074" name="Picture 2" descr="C:\Users\Татьяна\Downloads\slo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10366"/>
            <a:ext cx="3600593" cy="449106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Солдатик оловянный жил, </a:t>
            </a:r>
          </a:p>
          <a:p>
            <a:pPr>
              <a:buNone/>
            </a:pPr>
            <a:r>
              <a:rPr lang="ru-RU" sz="2400" dirty="0" smtClean="0"/>
              <a:t>Он пел, шутил и не тужил, </a:t>
            </a:r>
          </a:p>
          <a:p>
            <a:pPr>
              <a:buNone/>
            </a:pPr>
            <a:r>
              <a:rPr lang="ru-RU" sz="2400" dirty="0" smtClean="0"/>
              <a:t>Он воевал, не уставал, </a:t>
            </a:r>
          </a:p>
          <a:p>
            <a:pPr>
              <a:buNone/>
            </a:pPr>
            <a:r>
              <a:rPr lang="ru-RU" sz="2400" dirty="0" smtClean="0"/>
              <a:t>И падал сам, и сам вставал. </a:t>
            </a:r>
          </a:p>
          <a:p>
            <a:pPr>
              <a:buNone/>
            </a:pPr>
            <a:r>
              <a:rPr lang="ru-RU" sz="2400" dirty="0" smtClean="0"/>
              <a:t>И помнил он всегда в бою </a:t>
            </a:r>
          </a:p>
          <a:p>
            <a:pPr>
              <a:buNone/>
            </a:pPr>
            <a:r>
              <a:rPr lang="ru-RU" sz="2400" dirty="0" smtClean="0"/>
              <a:t>Свою солдатскую семью, </a:t>
            </a:r>
          </a:p>
          <a:p>
            <a:pPr>
              <a:buNone/>
            </a:pPr>
            <a:r>
              <a:rPr lang="ru-RU" sz="2400" dirty="0" smtClean="0"/>
              <a:t>Где был за всех, и за него </a:t>
            </a:r>
          </a:p>
          <a:p>
            <a:pPr>
              <a:buNone/>
            </a:pPr>
            <a:r>
              <a:rPr lang="ru-RU" sz="2400" dirty="0" smtClean="0"/>
              <a:t>Стояли все до одного!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Татьяна\Downloads\86137486_4514961_soldat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4506295" cy="344511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14313" y="1041400"/>
            <a:ext cx="8280400" cy="3816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Impact"/>
            </a:endParaRPr>
          </a:p>
        </p:txBody>
      </p:sp>
      <p:pic>
        <p:nvPicPr>
          <p:cNvPr id="71687" name="Picture 7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28688" y="6215063"/>
            <a:ext cx="757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u="sng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8040" y="404664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5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Ал-ал-ал-пенал</a:t>
            </a:r>
            <a:r>
              <a:rPr lang="ru-RU" dirty="0" smtClean="0"/>
              <a:t> на пол упал.</a:t>
            </a:r>
          </a:p>
          <a:p>
            <a:pPr>
              <a:buNone/>
            </a:pPr>
            <a:r>
              <a:rPr lang="ru-RU" dirty="0" err="1" smtClean="0"/>
              <a:t>Ол-ол-ол</a:t>
            </a:r>
            <a:r>
              <a:rPr lang="ru-RU" dirty="0" smtClean="0"/>
              <a:t>- пенал упал на стол.</a:t>
            </a:r>
          </a:p>
          <a:p>
            <a:pPr>
              <a:buNone/>
            </a:pPr>
            <a:r>
              <a:rPr lang="ru-RU" dirty="0" err="1" smtClean="0"/>
              <a:t>Ул-ул-ул</a:t>
            </a:r>
            <a:r>
              <a:rPr lang="ru-RU" dirty="0" smtClean="0"/>
              <a:t>- пенал упал на стул.</a:t>
            </a:r>
          </a:p>
          <a:p>
            <a:pPr>
              <a:buNone/>
            </a:pPr>
            <a:r>
              <a:rPr lang="ru-RU" dirty="0" err="1" smtClean="0"/>
              <a:t>Ыл-ыл-ыл</a:t>
            </a:r>
            <a:r>
              <a:rPr lang="ru-RU" dirty="0" smtClean="0"/>
              <a:t>- -Павел пенал забыл.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 descr="C:\Users\Татьяна\Downloads\6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357562"/>
            <a:ext cx="341104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Веник пол подметал,</a:t>
            </a:r>
          </a:p>
          <a:p>
            <a:pPr>
              <a:buNone/>
            </a:pPr>
            <a:r>
              <a:rPr lang="ru-RU" dirty="0" smtClean="0"/>
              <a:t>Веник очень устал.</a:t>
            </a:r>
          </a:p>
          <a:p>
            <a:pPr>
              <a:buNone/>
            </a:pPr>
            <a:r>
              <a:rPr lang="ru-RU" dirty="0" smtClean="0"/>
              <a:t>Он чихнул, он зевнул</a:t>
            </a:r>
          </a:p>
          <a:p>
            <a:pPr>
              <a:buNone/>
            </a:pPr>
            <a:r>
              <a:rPr lang="ru-RU" dirty="0" smtClean="0"/>
              <a:t>И тихонько лёг под стул.</a:t>
            </a:r>
            <a:endParaRPr lang="ru-RU" dirty="0"/>
          </a:p>
        </p:txBody>
      </p:sp>
      <p:pic>
        <p:nvPicPr>
          <p:cNvPr id="7170" name="Picture 2" descr="http://www.stihi.in.ua/images/forpoems/45431_fa5f1c7715166a5a3260bfbadb2c42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5" y="1428736"/>
            <a:ext cx="2963625" cy="436245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Забыл.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Жил-был Забыл.</a:t>
            </a:r>
          </a:p>
          <a:p>
            <a:pPr>
              <a:buNone/>
            </a:pPr>
            <a:r>
              <a:rPr lang="ru-RU" dirty="0" smtClean="0"/>
              <a:t>-где жил?</a:t>
            </a:r>
          </a:p>
          <a:p>
            <a:pPr>
              <a:buNone/>
            </a:pPr>
            <a:r>
              <a:rPr lang="ru-RU" dirty="0" smtClean="0"/>
              <a:t>-Забыл.</a:t>
            </a:r>
          </a:p>
          <a:p>
            <a:pPr>
              <a:buNone/>
            </a:pPr>
            <a:r>
              <a:rPr lang="ru-RU" dirty="0" smtClean="0"/>
              <a:t>-Где был? </a:t>
            </a:r>
          </a:p>
          <a:p>
            <a:pPr>
              <a:buNone/>
            </a:pPr>
            <a:r>
              <a:rPr lang="ru-RU" dirty="0" smtClean="0"/>
              <a:t>-Забыл.</a:t>
            </a:r>
          </a:p>
          <a:p>
            <a:pPr>
              <a:buNone/>
            </a:pPr>
            <a:r>
              <a:rPr lang="ru-RU" dirty="0" smtClean="0"/>
              <a:t>-что ел?</a:t>
            </a:r>
          </a:p>
          <a:p>
            <a:pPr>
              <a:buNone/>
            </a:pPr>
            <a:r>
              <a:rPr lang="ru-RU" dirty="0" smtClean="0"/>
              <a:t>-Забыл.</a:t>
            </a:r>
          </a:p>
          <a:p>
            <a:pPr>
              <a:buNone/>
            </a:pPr>
            <a:r>
              <a:rPr lang="ru-RU" dirty="0" smtClean="0"/>
              <a:t>-Что пил? </a:t>
            </a:r>
          </a:p>
          <a:p>
            <a:pPr>
              <a:buNone/>
            </a:pPr>
            <a:r>
              <a:rPr lang="ru-RU" dirty="0" smtClean="0"/>
              <a:t>-Забыл.</a:t>
            </a:r>
          </a:p>
          <a:p>
            <a:pPr>
              <a:buNone/>
            </a:pPr>
            <a:r>
              <a:rPr lang="ru-RU" dirty="0" smtClean="0"/>
              <a:t>Вот какой жил-был Забыл.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 descr="C:\Users\Татьяна\Downloads\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081342" cy="3081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Палку толкал лапкой </a:t>
            </a:r>
            <a:r>
              <a:rPr lang="ru-RU" dirty="0" err="1" smtClean="0"/>
              <a:t>Полкан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Татьяна\Downloads\palk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357298"/>
            <a:ext cx="3410095" cy="4499183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3600" dirty="0" smtClean="0"/>
              <a:t>У Милы  в лукошке золотые лепешки.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C:\Users\Татьяна\Downloads\pirog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0"/>
            <a:ext cx="3810144" cy="479872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Всё бело, бело, бело. Много снегу намело.</a:t>
            </a:r>
          </a:p>
          <a:p>
            <a:pPr>
              <a:buNone/>
            </a:pPr>
            <a:r>
              <a:rPr lang="ru-RU" dirty="0" smtClean="0"/>
              <a:t>Вот весёлые деньки. Все на лыжи и коньки.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azbez.com/sites/azbez.com/files/images/011_2_0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4019550" cy="2609851"/>
          </a:xfrm>
          <a:prstGeom prst="rect">
            <a:avLst/>
          </a:prstGeom>
          <a:noFill/>
        </p:spPr>
      </p:pic>
      <p:pic>
        <p:nvPicPr>
          <p:cNvPr id="22532" name="Picture 4" descr="http://www.0lik.ru/uploads/posts/2009-12/1260979887_0lik.ru_c8003b84f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2590800" cy="3886201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Плавал Лёва на плоту</a:t>
            </a:r>
            <a:br>
              <a:rPr lang="ru-RU" dirty="0" smtClean="0"/>
            </a:br>
            <a:r>
              <a:rPr lang="ru-RU" dirty="0" smtClean="0"/>
              <a:t>И ловил с плота плотву.</a:t>
            </a:r>
            <a:endParaRPr lang="ru-RU" dirty="0"/>
          </a:p>
        </p:txBody>
      </p:sp>
      <p:pic>
        <p:nvPicPr>
          <p:cNvPr id="2050" name="Picture 2" descr="C:\Users\Татьяна\Downloads\rubak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24466"/>
            <a:ext cx="3429024" cy="430452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Свёкла у </a:t>
            </a:r>
            <a:r>
              <a:rPr lang="ru-RU" sz="3200" dirty="0" err="1" smtClean="0"/>
              <a:t>Фёклы</a:t>
            </a:r>
            <a:r>
              <a:rPr lang="ru-RU" sz="3200" dirty="0" smtClean="0"/>
              <a:t> мокла и сохла.</a:t>
            </a:r>
            <a:br>
              <a:rPr lang="ru-RU" sz="3200" dirty="0" smtClean="0"/>
            </a:br>
            <a:r>
              <a:rPr lang="ru-RU" sz="3200" dirty="0" smtClean="0"/>
              <a:t> Сохла и мокла, пока не поблёкла.</a:t>
            </a:r>
            <a:endParaRPr lang="ru-RU" sz="3200" dirty="0"/>
          </a:p>
        </p:txBody>
      </p:sp>
      <p:pic>
        <p:nvPicPr>
          <p:cNvPr id="4098" name="Picture 2" descr="C:\Users\Татьяна\Downloads\fekl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3681557" cy="4504033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318</Words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Скороговорки. Звук [л].</vt:lpstr>
      <vt:lpstr>Слайд 2</vt:lpstr>
      <vt:lpstr>Веник.</vt:lpstr>
      <vt:lpstr>Забыл.</vt:lpstr>
      <vt:lpstr>Палку толкал лапкой Полкан.   </vt:lpstr>
      <vt:lpstr>У Милы  в лукошке золотые лепешки. </vt:lpstr>
      <vt:lpstr>Слайд 7</vt:lpstr>
      <vt:lpstr>Плавал Лёва на плоту И ловил с плота плотву.</vt:lpstr>
      <vt:lpstr>Свёкла у Фёклы мокла и сохла.  Сохла и мокла, пока не поблёкла.</vt:lpstr>
      <vt:lpstr>Слайд 10</vt:lpstr>
      <vt:lpstr>Слайд 11</vt:lpstr>
      <vt:lpstr>Слайд 12</vt:lpstr>
      <vt:lpstr>Жил-был белый, белый слон. Бел, как облако, был он. Был белее слон белил,  Булки белые любил.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Веник.</dc:title>
  <dc:creator>Татьяна</dc:creator>
  <cp:lastModifiedBy>Татьяна</cp:lastModifiedBy>
  <cp:revision>12</cp:revision>
  <dcterms:created xsi:type="dcterms:W3CDTF">2013-12-15T07:45:09Z</dcterms:created>
  <dcterms:modified xsi:type="dcterms:W3CDTF">2014-01-18T05:39:36Z</dcterms:modified>
</cp:coreProperties>
</file>