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74526A-E8C8-46BA-AD19-CBBE30CC13AA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756CA-6A4E-4ED5-981F-70A95BF77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692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756CA-6A4E-4ED5-981F-70A95BF7763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175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302" y="1988840"/>
            <a:ext cx="878497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Консультация для родителей</a:t>
            </a:r>
          </a:p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«Профилактика нарушения зрения»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406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71015" y="980728"/>
            <a:ext cx="6465680" cy="169277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Обследование у окулиста</a:t>
            </a:r>
          </a:p>
          <a:p>
            <a:pPr algn="ctr"/>
            <a: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ежегодно,</a:t>
            </a:r>
          </a:p>
          <a:p>
            <a:pPr algn="ctr"/>
            <a: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начиная с первых месяцев жизни </a:t>
            </a:r>
            <a:endParaRPr lang="ru-RU" sz="32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пк\Desktop\профилактика наруш зрения\23dea3c13a426a60f1d0af6d7982f5c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864" y="3017034"/>
            <a:ext cx="5133975" cy="33813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3083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к\Desktop\профилактика наруш зрения\81273114_proverka2_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74575"/>
            <a:ext cx="2592287" cy="30963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пк\Desktop\профилактика наруш зрения\720024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2"/>
          <a:stretch/>
        </p:blipFill>
        <p:spPr bwMode="auto">
          <a:xfrm>
            <a:off x="2699791" y="2168759"/>
            <a:ext cx="2584037" cy="31683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пк\Desktop\профилактика наруш зрения\zr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924943"/>
            <a:ext cx="3638178" cy="276718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2119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57" y="836712"/>
            <a:ext cx="9165202" cy="169277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Правила гигиены</a:t>
            </a:r>
          </a:p>
          <a:p>
            <a:pPr algn="ctr"/>
            <a:endParaRPr lang="ru-RU" sz="3200" b="1" i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Wingdings" pitchFamily="2" charset="2"/>
              <a:buChar char="ü"/>
            </a:pPr>
            <a: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исключить натирание глаз грязными руками; </a:t>
            </a:r>
            <a:endParaRPr lang="ru-RU" sz="3200" b="1" i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пк\Desktop\профилактика наруш зрения\yachmen_u_detey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924944"/>
            <a:ext cx="5328591" cy="331236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5993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3432" y="1268760"/>
            <a:ext cx="851951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indent="-457200" algn="ctr">
              <a:buFont typeface="Wingdings" pitchFamily="2" charset="2"/>
              <a:buChar char="ü"/>
            </a:pPr>
            <a:r>
              <a:rPr lang="ru-RU" sz="32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 достаточное освещение рабочего мечта; </a:t>
            </a:r>
          </a:p>
          <a:p>
            <a:pPr marL="457200" indent="-457200" algn="ctr">
              <a:buFont typeface="Wingdings" pitchFamily="2" charset="2"/>
              <a:buChar char="ü"/>
            </a:pPr>
            <a:r>
              <a:rPr lang="ru-RU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равильная посадка при чтении и письме.</a:t>
            </a:r>
            <a:endParaRPr lang="ru-RU" sz="3200" b="1" i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пк\Desktop\профилактика наруш зрения\9696821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7"/>
          <a:stretch/>
        </p:blipFill>
        <p:spPr bwMode="auto">
          <a:xfrm>
            <a:off x="1475656" y="2708920"/>
            <a:ext cx="6477000" cy="3276533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7311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60487" y="980728"/>
            <a:ext cx="9232656" cy="427809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Правила просмотра телевизора</a:t>
            </a:r>
          </a:p>
          <a:p>
            <a:pPr algn="ctr"/>
            <a:endParaRPr lang="ru-RU" sz="40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Wingdings" pitchFamily="2" charset="2"/>
              <a:buChar char="ü"/>
            </a:pPr>
            <a:r>
              <a:rPr lang="ru-RU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день можно смотреть не более</a:t>
            </a:r>
          </a:p>
          <a:p>
            <a:pPr algn="ctr"/>
            <a: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одного мультфильма;</a:t>
            </a:r>
          </a:p>
          <a:p>
            <a:pPr marL="457200" indent="-457200" algn="ctr">
              <a:buFont typeface="Wingdings" pitchFamily="2" charset="2"/>
              <a:buChar char="ü"/>
            </a:pPr>
            <a:r>
              <a:rPr lang="ru-RU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мотреть при освещении;</a:t>
            </a:r>
          </a:p>
          <a:p>
            <a:pPr marL="457200" indent="-457200" algn="ctr">
              <a:buFont typeface="Wingdings" pitchFamily="2" charset="2"/>
              <a:buChar char="ü"/>
            </a:pPr>
            <a:r>
              <a:rPr lang="ru-RU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ебенок должен находиться</a:t>
            </a:r>
          </a:p>
          <a:p>
            <a:pPr algn="ctr"/>
            <a: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в положении сидя;</a:t>
            </a:r>
          </a:p>
          <a:p>
            <a:pPr marL="457200" indent="-457200" algn="ctr">
              <a:buFont typeface="Wingdings" pitchFamily="2" charset="2"/>
              <a:buChar char="ü"/>
            </a:pPr>
            <a:r>
              <a:rPr lang="ru-RU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а спинкой должна находиться удобная опора;</a:t>
            </a:r>
            <a:endParaRPr lang="ru-RU" sz="3200" b="1" i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202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пк\Desktop\профилактика наруш зрения\a2e1b0f71a3bfe1b72a818654c0fd1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33" y="1118966"/>
            <a:ext cx="1800200" cy="201622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835696" y="836712"/>
            <a:ext cx="7200800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Питание</a:t>
            </a:r>
          </a:p>
          <a:p>
            <a:pPr algn="ctr"/>
            <a: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употребление продуктов, содержащих витамины А,С, Р.</a:t>
            </a:r>
            <a:endParaRPr lang="ru-RU" sz="3200" b="1" i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803218"/>
            <a:ext cx="88204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(морковь</a:t>
            </a:r>
            <a:r>
              <a:rPr lang="ru-RU" sz="28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, томаты, красный перец, петрушка, тыква, абрикосы, 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зеленый лук,</a:t>
            </a:r>
            <a:r>
              <a:rPr lang="ru-RU" sz="2800" dirty="0"/>
              <a:t>  </a:t>
            </a:r>
            <a:r>
              <a:rPr lang="ru-RU" sz="28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яблоки, черная смородина, высушенные плоды шиповника, рябины и т.д.)</a:t>
            </a:r>
          </a:p>
          <a:p>
            <a:endParaRPr lang="ru-RU" sz="28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 descr="C:\Users\пк\Desktop\профилактика наруш зрения\802_1_max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869160"/>
            <a:ext cx="2016223" cy="154897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пк\Desktop\профилактика наруш зрения\i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133" y="5017330"/>
            <a:ext cx="2152650" cy="14287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3215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1124744"/>
            <a:ext cx="517436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Гимнастика для глаз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пк\Desktop\профилактика наруш зрения\get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348880"/>
            <a:ext cx="6029325" cy="316835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2703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2259449"/>
            <a:ext cx="544187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Спасибо за внимание!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6116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</TotalTime>
  <Words>111</Words>
  <Application>Microsoft Office PowerPoint</Application>
  <PresentationFormat>Экран (4:3)</PresentationFormat>
  <Paragraphs>25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пк</cp:lastModifiedBy>
  <cp:revision>7</cp:revision>
  <dcterms:created xsi:type="dcterms:W3CDTF">2014-10-26T19:01:28Z</dcterms:created>
  <dcterms:modified xsi:type="dcterms:W3CDTF">2014-10-26T20:16:59Z</dcterms:modified>
</cp:coreProperties>
</file>