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675627-4649-40D8-9129-4F429A3AD1D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BE6AD1-49C9-423E-AA5D-DA49D6FB5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Сказки из бумаги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Совместная работа воспитателя с детьми подготовительной группы</a:t>
            </a:r>
          </a:p>
          <a:p>
            <a:r>
              <a:rPr lang="ru-RU" dirty="0" smtClean="0"/>
              <a:t>1 часть.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Гуси – лебеди.</a:t>
            </a:r>
            <a:endParaRPr lang="ru-RU" dirty="0"/>
          </a:p>
        </p:txBody>
      </p:sp>
      <p:pic>
        <p:nvPicPr>
          <p:cNvPr id="3" name="Picture 5" descr="F:\ЮЛЯ\ДОШКОЛЬНОЕ ВОСПИТАНИЕ\АТЕСТАЦИЯ\ИННА\ДОМАШНИЕ ЗАРИСОВКИ 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7273422" cy="48736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Сестрица </a:t>
            </a:r>
            <a:r>
              <a:rPr lang="ru-RU" dirty="0" err="1" smtClean="0"/>
              <a:t>Аленушка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и братец Иванушка.             </a:t>
            </a:r>
            <a:endParaRPr lang="ru-RU" dirty="0"/>
          </a:p>
        </p:txBody>
      </p:sp>
      <p:pic>
        <p:nvPicPr>
          <p:cNvPr id="3" name="Picture 5" descr="F:\ЮЛЯ\ДОШКОЛЬНОЕ ВОСПИТАНИЕ\АТЕСТАЦИЯ\ИННА\ДОМАШНИЕ ЗАРИСОВКИ 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7416298" cy="504351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Теремок.</a:t>
            </a:r>
            <a:endParaRPr lang="ru-RU" dirty="0"/>
          </a:p>
        </p:txBody>
      </p:sp>
      <p:pic>
        <p:nvPicPr>
          <p:cNvPr id="3" name="Picture 5" descr="F:\ЮЛЯ\ДОШКОЛЬНОЕ ВОСПИТАНИЕ\АТЕСТАЦИЯ\ИННА\ДОМАШНИЕ ЗАРИСОВКИ 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7130546" cy="504351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Кот, петух и лиса.</a:t>
            </a:r>
            <a:endParaRPr lang="ru-RU" dirty="0"/>
          </a:p>
        </p:txBody>
      </p:sp>
      <p:pic>
        <p:nvPicPr>
          <p:cNvPr id="3" name="Picture 5" descr="F:\ЮЛЯ\ДОШКОЛЬНОЕ ВОСПИТАНИЕ\АТЕСТАЦИЯ\ИННА\ДОМАШНИЕ ЗАРИСОВКИ 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7130546" cy="48736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Волк и лиса.</a:t>
            </a:r>
            <a:endParaRPr lang="ru-RU" dirty="0"/>
          </a:p>
        </p:txBody>
      </p:sp>
      <p:pic>
        <p:nvPicPr>
          <p:cNvPr id="3" name="Picture 5" descr="F:\ЮЛЯ\ДОШКОЛЬНОЕ ВОСПИТАНИЕ\АТЕСТАЦИЯ\ИННА\ДОМАШНИЕ ЗАРИСОВКИ 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6987670" cy="48736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36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Сказки из бумаги</vt:lpstr>
      <vt:lpstr>           Гуси – лебеди.</vt:lpstr>
      <vt:lpstr>  Сестрица Аленушка     и братец Иванушка.             </vt:lpstr>
      <vt:lpstr>                Теремок.</vt:lpstr>
      <vt:lpstr>       Кот, петух и лиса.</vt:lpstr>
      <vt:lpstr>           Волк и лиса.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из бумаги</dc:title>
  <dc:creator>MedKabinet</dc:creator>
  <cp:lastModifiedBy>MedKabinet</cp:lastModifiedBy>
  <cp:revision>3</cp:revision>
  <dcterms:created xsi:type="dcterms:W3CDTF">2013-12-05T02:44:24Z</dcterms:created>
  <dcterms:modified xsi:type="dcterms:W3CDTF">2013-12-05T03:16:03Z</dcterms:modified>
</cp:coreProperties>
</file>