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3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Photo - Семья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9" y="-25729"/>
            <a:ext cx="8864415" cy="5665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12296"/>
            <a:ext cx="8280920" cy="1345704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i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ea typeface="Calibri"/>
                <a:cs typeface="Times New Roman"/>
              </a:rPr>
              <a:t>«Стили  семейного  воспитания  и  их  влияние  на  развитие личности ребенка»</a:t>
            </a:r>
          </a:p>
          <a:p>
            <a:endParaRPr lang="ru-RU" sz="38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i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i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Times New Roman"/>
            </a:endParaRPr>
          </a:p>
          <a:p>
            <a:endParaRPr lang="ru-RU" sz="3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</a:t>
            </a: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вариантов </a:t>
            </a: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5. Дети спокойно играют. У вас появилось немного свободного времени. Что вы предпочтете сделать?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включитесь в игру: поможете, подскажете или сделаете замечание;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понаблюдаете за тем, как дети играют и общаются;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займетесь своими делами.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496" y="0"/>
            <a:ext cx="9108504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6. Вы пришли за ребенком в детский сад, надеясь, что он быстро оденется, и вы успеете зайти на почту, но он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под разными предлогами отвлекается от сборов, «тянет время». Что вы предпримите?</a:t>
            </a: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разозлитесь и отругаете ребенка;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расскажите ему о своих планах и попросите одеваться быстрее;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попытаетесь сами быстренько его одеть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496" y="0"/>
            <a:ext cx="9108504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7. Какова ваша стратегия воспитания?</a:t>
            </a:r>
            <a:r>
              <a:rPr lang="ru-RU" dirty="0">
                <a:latin typeface="Times New Roman"/>
                <a:ea typeface="Calibri"/>
              </a:rPr>
              <a:t> 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ребенок неразумен и неопытен, взрослые должны воспитать и научить его;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в процессе воспитания должно осуществляться сотрудничество взрослого с ребенком;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решающую роль в развитии ребенка играет наследственность, его уже не переделать, поэтому главная задача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родителей, следить, чтобы он был здоров, сыт и не совершал неприемлемых поступков.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8. Ваш ребенок «прилип» к телевизору, вместо того чтобы укладываться спать. Как вы поступите в этой ситуации?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без слов выключите телевизор и уложите ребенка спать;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объясните, как для него важен сон и попросите его через 10 минут быть в кровати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позволите ему лечь попозже, но поднимете с утра в обычное время.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9. Ребенок не хочет выполнять вашу просьбу или поручение. Что вы предпримите?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заставите его выполнить ваше поручение;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постараетесь обыграть свое поручение в интересной для ребенка форме;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ничего не станете предпринимать. Сами все сделаете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2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10. Как вы отреагируете, если узнаете, что ребенок вам солгал?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постараюсь вывести его на чистую воду и пристыдить;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попробую разобраться, что его побудило солгать;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расстроюсь.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/>
                <a:ea typeface="Calibri"/>
              </a:rPr>
              <a:t>Теперь подсчитайте, каких ответов больше – А, Б или В. Преобладающий вариант ответа укажет на характерный для Вас стиль воспитания.</a:t>
            </a:r>
            <a:br>
              <a:rPr lang="ru-RU" sz="2400" dirty="0">
                <a:solidFill>
                  <a:schemeClr val="bg1"/>
                </a:solidFill>
                <a:latin typeface="Times New Roman"/>
                <a:ea typeface="Calibri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</a:t>
            </a:r>
            <a:r>
              <a:rPr lang="ru-RU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авторитарный</a:t>
            </a:r>
          </a:p>
          <a:p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демократичный </a:t>
            </a:r>
            <a:endParaRPr lang="ru-RU" sz="36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либеральный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9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AppData\Local\Microsoft\Windows\Temporary Internet Files\Content.IE5\C7K9CUF9\MP9004391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200" u="sng" dirty="0" smtClean="0">
                <a:latin typeface="Times New Roman"/>
                <a:ea typeface="Calibri"/>
              </a:rPr>
              <a:t/>
            </a:r>
            <a:br>
              <a:rPr lang="ru-RU" sz="3200" u="sng" dirty="0" smtClean="0">
                <a:latin typeface="Times New Roman"/>
                <a:ea typeface="Calibri"/>
              </a:rPr>
            </a:br>
            <a:r>
              <a:rPr lang="ru-RU" sz="3200" u="sng" dirty="0">
                <a:latin typeface="Times New Roman"/>
                <a:ea typeface="Calibri"/>
              </a:rPr>
              <a:t/>
            </a:r>
            <a:br>
              <a:rPr lang="ru-RU" sz="3200" u="sng" dirty="0">
                <a:latin typeface="Times New Roman"/>
                <a:ea typeface="Calibri"/>
              </a:rPr>
            </a:br>
            <a:r>
              <a:rPr lang="ru-RU" sz="3200" u="sng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Большое </a:t>
            </a:r>
            <a:r>
              <a:rPr lang="ru-RU" sz="3200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значение имеет согласованность родительских взглядов на воспитание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u="sng" dirty="0" smtClean="0">
              <a:latin typeface="Times New Roman"/>
              <a:ea typeface="Calibri"/>
            </a:endParaRPr>
          </a:p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необходимо 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выработать единый стиль воспитания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 и придерживаться одной тактики поведения, чтобы ребенок не видел противоречий в позициях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родителей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важно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, чтобы между родителями были гармоничные отношения. Тогда прийти к согласию по вопросам воспитания будет гораздо легче.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ом\AppData\Local\Microsoft\Windows\Temporary Internet Files\Content.IE5\IUJ302AJ\MP90043919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Памятка для родителей: «10 заповедей эффективного воспитания»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8" y="1268760"/>
            <a:ext cx="8343361" cy="513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0"/>
            <a:ext cx="9108504" cy="6813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 algn="ctr">
              <a:buNone/>
            </a:pPr>
            <a:r>
              <a:rPr lang="ru-RU" sz="3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Семья  </a:t>
            </a:r>
            <a:r>
              <a:rPr lang="ru-RU" sz="35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- </a:t>
            </a:r>
            <a:r>
              <a:rPr lang="ru-RU" sz="35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это малая социальная </a:t>
            </a:r>
            <a:r>
              <a:rPr lang="ru-RU" sz="35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группа, члены которой связаны брачными или родственными отношениями, а также общностью быта. </a:t>
            </a:r>
            <a:endParaRPr lang="ru-RU" sz="35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Здоровые дети в здоровой сем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1835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44624"/>
            <a:ext cx="9036496" cy="67687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Функции семьи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124" y="1484784"/>
            <a:ext cx="8219256" cy="4929411"/>
          </a:xfrm>
        </p:spPr>
        <p:txBody>
          <a:bodyPr>
            <a:noAutofit/>
          </a:bodyPr>
          <a:lstStyle/>
          <a:p>
            <a:r>
              <a:rPr lang="ru-RU" sz="2300" i="1" u="sng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Социальный статус</a:t>
            </a: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предоставление членам семьи определенного положения в обществе.</a:t>
            </a:r>
          </a:p>
          <a:p>
            <a:r>
              <a:rPr lang="ru-RU" sz="2300" i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Хозяйственная функция</a:t>
            </a: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обеспечение хозяйственных потребности семьи: покупка продуктов и приготовление пищи; уборка и ремонт; содержание в порядке одежды и других предметов обихода</a:t>
            </a: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sz="2300" i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Организация досуга</a:t>
            </a: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восстановление и поддержание здоровья, удовлетворение различных духовных потребностей. </a:t>
            </a:r>
            <a:endParaRPr lang="ru-RU" sz="2300" dirty="0" smtClean="0">
              <a:solidFill>
                <a:schemeClr val="accent4">
                  <a:lumMod val="75000"/>
                </a:schemeClr>
              </a:solidFill>
              <a:latin typeface="Times New Roman"/>
              <a:ea typeface="Calibri"/>
            </a:endParaRPr>
          </a:p>
          <a:p>
            <a:r>
              <a:rPr lang="ru-RU" sz="2300" i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Репродуктивная</a:t>
            </a: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воспроизводство и сохранение потомства, продолжение человеческого рода</a:t>
            </a: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sz="2300" i="1" u="sng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Воспитательная функция</a:t>
            </a: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> – воспитание и развитие детей</a:t>
            </a:r>
            <a:r>
              <a:rPr lang="ru-RU" sz="2300" dirty="0">
                <a:latin typeface="Times New Roman"/>
                <a:ea typeface="Calibri"/>
              </a:rPr>
              <a:t>.</a:t>
            </a:r>
            <a:br>
              <a:rPr lang="ru-RU" sz="2300" dirty="0">
                <a:latin typeface="Times New Roman"/>
                <a:ea typeface="Calibri"/>
              </a:rPr>
            </a:b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3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sz="23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Calibri"/>
              </a:rPr>
            </a:br>
            <a:endParaRPr lang="ru-RU" sz="23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9629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69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В глазах ребенка, родители выступают в нескольких ролях: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 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277" y="1268760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как источник эмоционального тепла и 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 поддержки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, без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которых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ребенок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чувствует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себя 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 беззащитным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и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беспомощным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; 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•   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как власть, распорядитель благ, 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наказаний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и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поощрений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, 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• </a:t>
            </a:r>
            <a:r>
              <a:rPr lang="ru-RU" sz="37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как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образец, пример для подражания, 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 воплощение мудрости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и личных 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человеческих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качеств; 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•   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как старший друг и советчик, </a:t>
            </a: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которому </a:t>
            </a:r>
          </a:p>
          <a:p>
            <a:pPr marL="0" indent="0">
              <a:buNone/>
            </a:pP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     можно </a:t>
            </a:r>
            <a:r>
              <a:rPr lang="ru-RU" sz="37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Calibri"/>
              </a:rPr>
              <a:t>доверять</a:t>
            </a: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371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5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Воспитание</a:t>
            </a:r>
            <a:r>
              <a:rPr lang="ru-RU" sz="3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 - это сотрудничество, взаимодействие, взаимовлияние, взаимообогащение детей и </a:t>
            </a:r>
            <a:r>
              <a:rPr lang="ru-RU" sz="3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взрослых.</a:t>
            </a:r>
            <a:endParaRPr lang="ru-RU" sz="3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480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116632"/>
            <a:ext cx="9036496" cy="66967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/>
                <a:ea typeface="Calibri"/>
              </a:rPr>
              <a:t>1. Как вы считаете, должен ли ребенок делиться с вами своими мыслями и чувствами?</a:t>
            </a:r>
            <a:br>
              <a:rPr lang="ru-RU" i="1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обязательно. Он должен рассказывать обо всем, что с ним происходит; </a:t>
            </a:r>
            <a:b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рассказывать вам только то, чем он сам захочет поделиться; </a:t>
            </a:r>
            <a:b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ребенок должен оставлять свои мысли и переживания при себе. </a:t>
            </a:r>
            <a:br>
              <a:rPr lang="ru-RU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036496" cy="674136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вариантов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2. Что вы сделаете, если узнаете, что ваш ребенок взял без спросу чужую игрушку?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отругаете его при других детях, заставите вернуть игрушку и извиниться;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 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поговорите с ребенком «по душам», и предоставите ему право самому принять правильное решение;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предоставите возможность детям самим разбираться в своих проблемах.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</a:t>
            </a: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вариантов </a:t>
            </a: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3. Какой будет ваша реакция, если ребенок, хорошо и быстро выполнит ваше поручение?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примете как должное и скажете: «Всегда бы так».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похвалите его и расскажите родным и знакомым о том, какой он у вас молодец;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порадуетесь;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Выберите один из предложенных </a:t>
            </a: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вариантов </a:t>
            </a: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4. Как вы отреагируете на сквернословие ребенка?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А)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строго накажу;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Б)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постараюсь довести до его понимания, что в нашей семье, да и вообще среди порядочных людей, это не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принято; 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В)</a:t>
            </a:r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  <a:t> не стану придавать этому значение, если это не выходит за разумные пределы.</a:t>
            </a:r>
            <a:b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Calibri"/>
              </a:rPr>
            </a:b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</TotalTime>
  <Words>332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Функции семьи</vt:lpstr>
      <vt:lpstr>В глазах ребенка, родители выступают в нескольких ролях:  </vt:lpstr>
      <vt:lpstr>Воспитание - это сотрудничество, взаимодействие, взаимовлияние, взаимообогащение детей и взрослых.</vt:lpstr>
      <vt:lpstr>Выберите один из предложенных вариантов ответа</vt:lpstr>
      <vt:lpstr>Выберите один из предложенных вариантов ответа</vt:lpstr>
      <vt:lpstr>Выберите один из предложенных  вариантов ответа</vt:lpstr>
      <vt:lpstr>Выберите один из предложенных  вариантов ответа</vt:lpstr>
      <vt:lpstr>Выберите один из предложенных  вариантов ответа</vt:lpstr>
      <vt:lpstr>Выберите один из предложенных вариантов ответа</vt:lpstr>
      <vt:lpstr>Выберите один из предложенных вариантов ответа</vt:lpstr>
      <vt:lpstr>Выберите один из предложенных вариантов ответа</vt:lpstr>
      <vt:lpstr>Выберите один из предложенных вариантов ответа</vt:lpstr>
      <vt:lpstr>Выберите один из предложенных вариантов ответа</vt:lpstr>
      <vt:lpstr>Теперь подсчитайте, каких ответов больше – А, Б или В. Преобладающий вариант ответа укажет на характерный для Вас стиль воспитания. </vt:lpstr>
      <vt:lpstr>  Большое значение имеет согласованность родительских взглядов на воспитание</vt:lpstr>
      <vt:lpstr>Памятка для родителей: «10 заповедей эффективного воспитания»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13</cp:revision>
  <dcterms:created xsi:type="dcterms:W3CDTF">2014-11-08T11:17:07Z</dcterms:created>
  <dcterms:modified xsi:type="dcterms:W3CDTF">2014-11-09T19:06:07Z</dcterms:modified>
</cp:coreProperties>
</file>