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225EC-8A50-495C-A6A0-038EB13855F7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5D0A8-5FEB-4FCE-AF54-0BE5317B01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02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460C3-DA0E-4254-8C58-77D4B807261E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6DB63-44C2-4945-9216-047BF8387AC1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3E34-59FC-4B2D-9FCA-1AEE65ACB33D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D5157-E28E-49B7-8F1C-A86574334A0D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FB04BF-305A-44F3-BD8B-9F88AA7E84F6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0A7AA-B556-4254-B026-4C68D6325ECA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2A7A2-63FF-42AD-8152-89988667CAED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C5AA3-2D86-4353-88E5-0B745B126E42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141D5-4345-4A7A-8C59-806697D12D95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3333D-8ED6-4F2E-916C-08A72680F07A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FEB49-859D-48AB-87CD-AA5727B6B423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969AC2-9A58-4054-9AC4-5C4B191907F7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Звук «З».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Скороговорки.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81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Не любит Зина запах бензина.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771195" cy="395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63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Даёт хозяйка капусту зайке.</a:t>
            </a:r>
            <a:endParaRPr lang="ru-RU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836712"/>
            <a:ext cx="636971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82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Запускает Зоя змея – </a:t>
            </a:r>
            <a:r>
              <a:rPr lang="ru-RU" sz="3200" dirty="0"/>
              <a:t>З</a:t>
            </a:r>
            <a:r>
              <a:rPr lang="ru-RU" sz="3200" dirty="0" smtClean="0"/>
              <a:t>оин змей летать умеет.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84016" y="530225"/>
            <a:ext cx="3622006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Звонкие капели весною зазвенели.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19672" y="980728"/>
            <a:ext cx="598831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62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Знает Зоя – иногда падает с небес звезда.</a:t>
            </a:r>
            <a:br>
              <a:rPr lang="ru-RU" sz="2400" dirty="0" smtClean="0"/>
            </a:br>
            <a:r>
              <a:rPr lang="ru-RU" sz="2400" dirty="0" smtClean="0"/>
              <a:t>Звездопад тех удивит, кто когда темно, не спит.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78835" y="552190"/>
            <a:ext cx="5432367" cy="414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36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У Зои своя коза.</a:t>
            </a:r>
            <a:br>
              <a:rPr lang="ru-RU" sz="2400" dirty="0" smtClean="0"/>
            </a:br>
            <a:r>
              <a:rPr lang="ru-RU" sz="2400" dirty="0" smtClean="0"/>
              <a:t>Зовут козу Егоза.</a:t>
            </a:r>
            <a:br>
              <a:rPr lang="ru-RU" sz="2400" dirty="0" smtClean="0"/>
            </a:br>
            <a:r>
              <a:rPr lang="ru-RU" sz="2400" dirty="0" smtClean="0"/>
              <a:t>Не знает Зоя покоя с козою своей егозою.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95736" y="692696"/>
            <a:ext cx="4871708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51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Загадки загадали дети о вазе, звонке и газете,</a:t>
            </a:r>
            <a:br>
              <a:rPr lang="ru-RU" sz="2400" dirty="0" smtClean="0"/>
            </a:br>
            <a:r>
              <a:rPr lang="ru-RU" sz="2400" dirty="0" smtClean="0"/>
              <a:t>о зайке, козе и бизоне,</a:t>
            </a:r>
            <a:br>
              <a:rPr lang="ru-RU" sz="2400" dirty="0" smtClean="0"/>
            </a:br>
            <a:r>
              <a:rPr lang="ru-RU" sz="2400" dirty="0" smtClean="0"/>
              <a:t>о звездах, гнезде и газоне.</a:t>
            </a:r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47664" y="620688"/>
            <a:ext cx="6232213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56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5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214313" y="1041400"/>
            <a:ext cx="8280400" cy="3816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solidFill>
                <a:srgbClr val="00B0F0"/>
              </a:solidFill>
              <a:latin typeface="Impact"/>
            </a:endParaRPr>
          </a:p>
        </p:txBody>
      </p:sp>
      <p:pic>
        <p:nvPicPr>
          <p:cNvPr id="71687" name="Picture 7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08275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928688" y="6215063"/>
            <a:ext cx="757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u="sng"/>
              <a:t>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58040" y="404664"/>
            <a:ext cx="3627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5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</TotalTime>
  <Words>83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Звук «З».  Скороговорки.</vt:lpstr>
      <vt:lpstr>Не любит Зина запах бензина.</vt:lpstr>
      <vt:lpstr>Даёт хозяйка капусту зайке.</vt:lpstr>
      <vt:lpstr>Запускает Зоя змея – Зоин змей летать умеет.</vt:lpstr>
      <vt:lpstr>Звонкие капели весною зазвенели.</vt:lpstr>
      <vt:lpstr>Знает Зоя – иногда падает с небес звезда. Звездопад тех удивит, кто когда темно, не спит.</vt:lpstr>
      <vt:lpstr>У Зои своя коза. Зовут козу Егоза. Не знает Зоя покоя с козою своей егозою.</vt:lpstr>
      <vt:lpstr>Загадки загадали дети о вазе, звонке и газете, о зайке, козе и бизоне, о звездах, гнезде и газоне.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любит Зина запах бензина.</dc:title>
  <dc:creator>Гусельки</dc:creator>
  <cp:lastModifiedBy>Татьяна</cp:lastModifiedBy>
  <cp:revision>6</cp:revision>
  <dcterms:created xsi:type="dcterms:W3CDTF">2013-12-16T07:17:13Z</dcterms:created>
  <dcterms:modified xsi:type="dcterms:W3CDTF">2014-01-18T05:11:01Z</dcterms:modified>
</cp:coreProperties>
</file>