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9" r:id="rId3"/>
    <p:sldId id="263" r:id="rId4"/>
    <p:sldId id="265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3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D02151-0FF7-46D8-9458-2641054A112D}" type="datetimeFigureOut">
              <a:rPr lang="ru-RU" smtClean="0"/>
              <a:t>25.05.2014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564541-C513-4708-969B-8943CB1FFBD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BA81E4-7312-47AA-9AC8-235589DC96C1}" type="datetime1">
              <a:rPr lang="ru-RU" smtClean="0"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B4CD1-6ADE-422F-B5FC-02EFB6BE6793}" type="datetime1">
              <a:rPr lang="ru-RU" smtClean="0"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71EC1-0447-4ED5-94BE-72276DE8508F}" type="datetime1">
              <a:rPr lang="ru-RU" smtClean="0"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FC5E3-931E-4638-A740-BAA3C3741E44}" type="datetime1">
              <a:rPr lang="ru-RU" smtClean="0"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BDA05A-617B-4FC8-ACF2-BE58DCD06E6A}" type="datetime1">
              <a:rPr lang="ru-RU" smtClean="0"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5588E-4F3F-4DA3-BB7E-FB77ABB1F59E}" type="datetime1">
              <a:rPr lang="ru-RU" smtClean="0"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B3A39-C83C-45DF-AED3-787E2682D40D}" type="datetime1">
              <a:rPr lang="ru-RU" smtClean="0"/>
              <a:t>25.05.2014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4DCEE-825C-4900-BC44-6092FDF09A10}" type="datetime1">
              <a:rPr lang="ru-RU" smtClean="0"/>
              <a:t>25.05.2014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CF80F-9D74-467D-833E-38C1C5152B6E}" type="datetime1">
              <a:rPr lang="ru-RU" smtClean="0"/>
              <a:t>25.05.2014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9155A-8B0A-4D92-A5F4-5C566E0FBCD6}" type="datetime1">
              <a:rPr lang="ru-RU" smtClean="0"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7E0C-106D-485A-B915-DF44E699328C}" type="datetime1">
              <a:rPr lang="ru-RU" smtClean="0"/>
              <a:t>25.05.2014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B89162-F8A6-4D53-B41D-6EC7C42B6226}" type="datetime1">
              <a:rPr lang="ru-RU" smtClean="0"/>
              <a:t>25.05.2014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 smtClean="0"/>
              <a:t>Просекова Т.Н.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304800"/>
            <a:ext cx="7772400" cy="1736725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400" smtClean="0">
                <a:latin typeface="Times New Roman" pitchFamily="18" charset="0"/>
              </a:rPr>
              <a:t>Автоматизация </a:t>
            </a:r>
            <a:r>
              <a:rPr lang="en-US" sz="4400" smtClean="0">
                <a:latin typeface="Times New Roman" pitchFamily="18" charset="0"/>
              </a:rPr>
              <a:t>[</a:t>
            </a:r>
            <a:r>
              <a:rPr lang="ru-RU" sz="4400" smtClean="0">
                <a:latin typeface="Times New Roman" pitchFamily="18" charset="0"/>
              </a:rPr>
              <a:t>р</a:t>
            </a:r>
            <a:r>
              <a:rPr lang="en-US" sz="4400" smtClean="0">
                <a:latin typeface="Times New Roman" pitchFamily="18" charset="0"/>
              </a:rPr>
              <a:t>]</a:t>
            </a:r>
            <a:r>
              <a:rPr lang="ru-RU" sz="4400" smtClean="0">
                <a:latin typeface="Times New Roman" pitchFamily="18" charset="0"/>
              </a:rPr>
              <a:t> в слоге «тра».</a:t>
            </a:r>
          </a:p>
        </p:txBody>
      </p:sp>
      <p:pic>
        <p:nvPicPr>
          <p:cNvPr id="3075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2438400"/>
            <a:ext cx="2955925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6" name="Picture 1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1752600"/>
            <a:ext cx="2305050" cy="296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304800" y="609600"/>
            <a:ext cx="8534400" cy="5334000"/>
          </a:xfrm>
        </p:spPr>
        <p:txBody>
          <a:bodyPr>
            <a:normAutofit lnSpcReduction="10000"/>
          </a:bodyPr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</a:rPr>
              <a:t>    Пальчиковая гимнастика с проговариванием слога «</a:t>
            </a:r>
            <a:r>
              <a:rPr lang="ru-RU" sz="1600" dirty="0" err="1" smtClean="0">
                <a:latin typeface="Times New Roman" pitchFamily="18" charset="0"/>
              </a:rPr>
              <a:t>тра</a:t>
            </a:r>
            <a:r>
              <a:rPr lang="ru-RU" sz="1600" dirty="0" smtClean="0">
                <a:latin typeface="Times New Roman" pitchFamily="18" charset="0"/>
              </a:rPr>
              <a:t>»: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</a:rPr>
              <a:t>     Назови картинки и объясни назначение каждого предмета. Например: это трамвай. Трамвай – это пассажирский транспорт.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</a:rPr>
              <a:t>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</a:rPr>
              <a:t>Повтори слова тройками: трап – травка – трасса, трамплин- -траншея – трамвай.    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</a:rPr>
              <a:t>Исправь взрослого: трап, травка, трасса, трамплин, траншея, трамвай.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1600" dirty="0" smtClean="0">
              <a:latin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1600" dirty="0" smtClean="0">
                <a:latin typeface="Times New Roman" pitchFamily="18" charset="0"/>
              </a:rPr>
              <a:t>Назови ласково: трава - …,  трамплин - …, трамвай - … .</a:t>
            </a:r>
          </a:p>
        </p:txBody>
      </p:sp>
      <p:pic>
        <p:nvPicPr>
          <p:cNvPr id="819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2438400"/>
            <a:ext cx="9715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00400" y="2438400"/>
            <a:ext cx="9064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29200" y="2514600"/>
            <a:ext cx="91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10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29400" y="2514600"/>
            <a:ext cx="914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Рисунок 9" descr="Руки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943600" y="685800"/>
            <a:ext cx="1009650" cy="60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 eaLnBrk="1" hangingPunct="1">
              <a:defRPr/>
            </a:pPr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</a:rPr>
              <a:t>Назови гласные в  слове «трамплин» и напечатай их красным цветом. Раздели слово на слоги хлопками.</a:t>
            </a:r>
            <a:endParaRPr lang="ru-RU" sz="2400" dirty="0"/>
          </a:p>
        </p:txBody>
      </p:sp>
      <p:pic>
        <p:nvPicPr>
          <p:cNvPr id="4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3000364" y="1857364"/>
            <a:ext cx="3143272" cy="41910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Раздели слова на слоги. Какое слово лишнее и почему?</a:t>
            </a:r>
            <a:endParaRPr lang="ru-RU" sz="2400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85926"/>
            <a:ext cx="906087" cy="12967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08" y="3214686"/>
            <a:ext cx="2043120" cy="27241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714488"/>
            <a:ext cx="10858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72198" y="3571876"/>
            <a:ext cx="1928826" cy="2739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Rot="1" noChangeArrowheads="1"/>
          </p:cNvSpPr>
          <p:nvPr>
            <p:ph idx="1"/>
          </p:nvPr>
        </p:nvSpPr>
        <p:spPr>
          <a:xfrm>
            <a:off x="0" y="228600"/>
            <a:ext cx="8007350" cy="5943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1600" smtClean="0">
                <a:latin typeface="Times New Roman" pitchFamily="18" charset="0"/>
              </a:rPr>
              <a:t>Сосчитай:</a:t>
            </a:r>
          </a:p>
        </p:txBody>
      </p:sp>
      <p:pic>
        <p:nvPicPr>
          <p:cNvPr id="921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533400"/>
            <a:ext cx="9064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343400" y="533400"/>
            <a:ext cx="9064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71800" y="533400"/>
            <a:ext cx="9064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2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62600" y="533400"/>
            <a:ext cx="9064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533400"/>
            <a:ext cx="9064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2514600"/>
            <a:ext cx="9715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5" name="Picture 1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05600" y="2514600"/>
            <a:ext cx="9715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6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514600"/>
            <a:ext cx="9715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7" name="Picture 1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0" y="2514600"/>
            <a:ext cx="9715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8" name="Picture 1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2514600"/>
            <a:ext cx="97155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9" name="Picture 1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1000" y="4648200"/>
            <a:ext cx="10858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0" name="Picture 1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81200" y="4648200"/>
            <a:ext cx="10858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1" name="Picture 2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81400" y="4648200"/>
            <a:ext cx="10858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2" name="Picture 2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181600" y="4648200"/>
            <a:ext cx="10858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33" name="Picture 2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81800" y="4648200"/>
            <a:ext cx="108585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 smtClean="0"/>
              <a:t>Скажи, что находится в нижнем левом углу? В правом нижнем углу?</a:t>
            </a:r>
            <a:br>
              <a:rPr lang="ru-RU" sz="1600" dirty="0" smtClean="0"/>
            </a:br>
            <a:r>
              <a:rPr lang="ru-RU" sz="1600" dirty="0" smtClean="0"/>
              <a:t>Где находится трамплин?   Трасса?</a:t>
            </a:r>
            <a:endParaRPr lang="ru-RU" sz="1600" dirty="0"/>
          </a:p>
        </p:txBody>
      </p:sp>
      <p:pic>
        <p:nvPicPr>
          <p:cNvPr id="8" name="Picture 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54" y="4071942"/>
            <a:ext cx="154305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8" y="1500174"/>
            <a:ext cx="1549405" cy="221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728" y="3733350"/>
            <a:ext cx="1928826" cy="2739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1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71472" y="1000108"/>
            <a:ext cx="1905022" cy="25400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ru-RU" dirty="0" smtClean="0">
                <a:latin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</a:rPr>
              <a:t>Составь предложения со словами: Алёша – трамвай, машина – трасса, Иван – трамплин.</a:t>
            </a:r>
            <a:endParaRPr lang="ru-RU" sz="3200" dirty="0"/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8992" y="1857364"/>
            <a:ext cx="2661169" cy="3548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3857628"/>
            <a:ext cx="1549405" cy="2214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3500438"/>
            <a:ext cx="1928826" cy="2739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smtClean="0"/>
              <a:t>Молодец!</a:t>
            </a:r>
          </a:p>
        </p:txBody>
      </p:sp>
      <p:pic>
        <p:nvPicPr>
          <p:cNvPr id="14339" name="Picture 3" descr="дракон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32000"/>
          </a:blip>
          <a:stretch>
            <a:fillRect/>
          </a:stretch>
        </p:blipFill>
        <p:spPr>
          <a:xfrm>
            <a:off x="2876314" y="1600200"/>
            <a:ext cx="3391372" cy="4525963"/>
          </a:xfrm>
          <a:noFill/>
        </p:spPr>
      </p:pic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Просекова Т.Н.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174</Words>
  <PresentationFormat>Экран (4:3)</PresentationFormat>
  <Paragraphs>33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Автоматизация [р] в слоге «тра».</vt:lpstr>
      <vt:lpstr>Слайд 2</vt:lpstr>
      <vt:lpstr> Назови гласные в  слове «трамплин» и напечатай их красным цветом. Раздели слово на слоги хлопками.</vt:lpstr>
      <vt:lpstr>Раздели слова на слоги. Какое слово лишнее и почему?</vt:lpstr>
      <vt:lpstr>Слайд 5</vt:lpstr>
      <vt:lpstr>Скажи, что находится в нижнем левом углу? В правом нижнем углу? Где находится трамплин?   Трасса?</vt:lpstr>
      <vt:lpstr> Составь предложения со словами: Алёша – трамвай, машина – трасса, Иван – трамплин.</vt:lpstr>
      <vt:lpstr>Молодец!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Автоматизация [р] в слоге «тра».</dc:title>
  <dc:creator>Татьяна</dc:creator>
  <cp:lastModifiedBy>Татьяна</cp:lastModifiedBy>
  <cp:revision>7</cp:revision>
  <dcterms:created xsi:type="dcterms:W3CDTF">2012-10-23T11:30:06Z</dcterms:created>
  <dcterms:modified xsi:type="dcterms:W3CDTF">2014-05-25T07:51:54Z</dcterms:modified>
</cp:coreProperties>
</file>