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8" r:id="rId13"/>
    <p:sldId id="272" r:id="rId14"/>
    <p:sldId id="273" r:id="rId15"/>
    <p:sldId id="274" r:id="rId16"/>
    <p:sldId id="276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3920B6-6361-4A7C-8239-CBF82365D6B8}" type="datetimeFigureOut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169235-E467-4E55-845B-A0700D1DE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22E281-6ADA-4C52-98BC-D6E7B0BCF85C}" type="datetime1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6CD018-2BCF-462A-A593-7E0BB6C36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1B1B-9991-4A85-9BB7-E82ADFEBB422}" type="datetime1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E7A69-B8BA-493A-BFAB-7BC29C1A5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BA0E-6990-4D5F-934E-4B373D0ABAAE}" type="datetime1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DC91-A737-4ADD-B18F-282631FF8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87E21-DD22-4D5E-9660-57415C3D2937}" type="datetime1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43D6-8B69-4626-A46B-4B2574BD2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30B089-094B-4769-A40D-74EC799E1A27}" type="datetime1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FAF924-2225-4710-B6E2-8900ADADC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466D-2410-469D-B859-87C413DD2AD3}" type="datetime1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F9CE9-B892-47ED-88E8-8BE017F6D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15130-4E78-46B1-9A54-DADFEFDD3F0E}" type="datetime1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CCE0B-FF46-4EA2-898E-6E72D4123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36E23-CA61-44F6-8614-66B86BFCD460}" type="datetime1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71DF-7E87-47F4-A704-CDBD1A853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86F164-14AD-4533-9457-B9C701C4555D}" type="datetime1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2BE46F-6D01-41F2-A3CE-9B2B4786B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C5B4B-6B81-40AB-8801-44EF5AA42C79}" type="datetime1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5E39-AA1E-4F47-979A-3D89ADC6B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7AE859-F753-46CC-B601-436A85B33136}" type="datetime1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B3D8D9-A99F-4351-AC9A-B40891B62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1FEC5C5-1AE8-42DC-B804-477FBCC273FD}" type="datetime1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5A91382-A671-4EC4-B7E1-6708F4252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700" r:id="rId7"/>
    <p:sldLayoutId id="2147483695" r:id="rId8"/>
    <p:sldLayoutId id="2147483701" r:id="rId9"/>
    <p:sldLayoutId id="2147483696" r:id="rId10"/>
    <p:sldLayoutId id="214748369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vk.com/photo-93111_1242772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cs4161.userapi.com/u7600159/82675956/x_18494c0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Звук  «Р». Скороговорки.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7" name="Picture 2" descr="C:\Users\Татьяна\Downloads\e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500438"/>
            <a:ext cx="4214812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15716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 нам во двор пробрался крот,</a:t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Роет землю у ворот. </a:t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Тонна в рот земли войдёт, </a:t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Если крот раскроет рот.</a:t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15364" name="Содержимое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5" name="Picture 2" descr="C:\Users\Татьяна\Downloads\e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214563"/>
            <a:ext cx="6072187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428625"/>
            <a:ext cx="7772400" cy="17859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Роет норки старый крот раскопал нам огород.</a:t>
            </a:r>
            <a:endParaRPr lang="ru-RU" dirty="0"/>
          </a:p>
        </p:txBody>
      </p:sp>
      <p:pic>
        <p:nvPicPr>
          <p:cNvPr id="16387" name="Picture 2" descr="http://www.lenagold.ru/fon/clipart/k/krot/krot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00438"/>
            <a:ext cx="83264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Град-град-град, это виноград.</a:t>
            </a:r>
            <a:br>
              <a:rPr lang="ru-RU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Град-град-град , сладкий виноград.</a:t>
            </a:r>
            <a:br>
              <a:rPr lang="ru-RU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Града-града-града, висят кисти винограда.</a:t>
            </a:r>
            <a:br>
              <a:rPr lang="ru-RU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Градом-градом-градом, много ос над виноградом.</a:t>
            </a:r>
            <a:br>
              <a:rPr lang="ru-RU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Граду-граду-граду, мы нарвали винограду.</a:t>
            </a:r>
            <a:br>
              <a:rPr lang="ru-RU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pic>
        <p:nvPicPr>
          <p:cNvPr id="17411" name="Picture 1" descr="C:\Users\Логопед\Documents\Downloads\23044_427545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7938" y="3214688"/>
            <a:ext cx="1828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571500"/>
            <a:ext cx="3722688" cy="5541963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786188"/>
            <a:ext cx="8183562" cy="22494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Вёз корабль карамель,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наскочил корабль на мель.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 матросы три недели 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карамель на мели ели.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9459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9395" t="25456" r="10751" b="26810"/>
          <a:stretch>
            <a:fillRect/>
          </a:stretch>
        </p:blipFill>
        <p:spPr>
          <a:xfrm>
            <a:off x="2786063" y="857250"/>
            <a:ext cx="3892550" cy="325596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Листья падают в саду,</a:t>
            </a:r>
            <a:b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 их </a:t>
            </a: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блями смету.</a:t>
            </a:r>
            <a:b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(Ладони на себя, пальчики переплетены между собой выпрямлены и тоже направлены на себя)</a:t>
            </a:r>
            <a:b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20483" name="Picture 2" descr="Пальчиковая гимнастика Грабл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928688"/>
            <a:ext cx="2049463" cy="3278187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Грустный клоун-бегемот 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Грустным голосом поёт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Песню грустную-прегрустную: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-я люблю лягушку вкусную…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1507" name="Picture 2" descr="C:\Users\Татьяна\Downloads\09a7c3c389b77a791a28f472686fcd7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143250" y="1000125"/>
            <a:ext cx="3125788" cy="250031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2000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Громыхает грозный гром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Где-то в роще за бугром. 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Не боится грома Рома, 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Ведь у Ромы папа дома.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2531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68"/>
            <a:ext cx="42148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214313" y="1041400"/>
            <a:ext cx="8280400" cy="3816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solidFill>
                <a:srgbClr val="00B0F0"/>
              </a:solidFill>
              <a:latin typeface="Impact"/>
            </a:endParaRPr>
          </a:p>
        </p:txBody>
      </p:sp>
      <p:pic>
        <p:nvPicPr>
          <p:cNvPr id="71687" name="Picture 7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708275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928688" y="6215063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/>
              <a:t>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58040" y="404664"/>
            <a:ext cx="32291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Молодец!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803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33 вагона в ряд тараторят, тарахтят.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7171" name="Содержимое 3" descr="http://cherednik.ucoz.ru/skorogovorki_r/vagony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1250" y="1295400"/>
            <a:ext cx="1887538" cy="2657475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500563"/>
            <a:ext cx="8183562" cy="1285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У  тридцати трёх  поросят тридцать три хвостика висят.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8195" name="Содержимое 3" descr="http://cherednik.ucoz.ru/skorogovorki_r/porosiata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84588" y="1400175"/>
            <a:ext cx="1820862" cy="2447925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803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Проворонила ворона воронёнка.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9219" name="Содержимое 3" descr="http://cherednik.ucoz.ru/skorogovorki_r/voron-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70300" y="1390650"/>
            <a:ext cx="1849438" cy="2466975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5175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Тридцать три трубача трубят тревогу.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0243" name="Содержимое 3" descr="http://cherednik.ucoz.ru/skorogovorki_r/truby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3163" y="1500188"/>
            <a:ext cx="1763712" cy="22479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4460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У Кондрата куртка коротковата.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1267" name="Содержимое 3" descr="http://cherednik.ucoz.ru/skorogovorki_r/malchik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79825" y="1400175"/>
            <a:ext cx="1830388" cy="2447925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572000"/>
            <a:ext cx="8183562" cy="10715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Расшумелся воробей:</a:t>
            </a:r>
            <a:b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-Вора! Вора! Вора бей!</a:t>
            </a:r>
            <a:b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-Тихо! Тихо! Тихо! – </a:t>
            </a:r>
            <a:b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распушилась воробьиха.</a:t>
            </a:r>
            <a:b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 попадали с кроватки</a:t>
            </a:r>
            <a:b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от испуга </a:t>
            </a:r>
            <a:r>
              <a:rPr lang="ru-RU" sz="20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воробьятки</a:t>
            </a: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. </a:t>
            </a:r>
            <a:endParaRPr lang="ru-RU" sz="2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2291" name="Содержимое 3" descr="http://cherednik.ucoz.ru/skorogovorki_r/vorobei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7563" y="1000125"/>
            <a:ext cx="2081212" cy="257175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214813"/>
            <a:ext cx="8183562" cy="1714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Шёл Егор через двор, нёс топор чинить забор.</a:t>
            </a:r>
            <a:b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Утром рано два барана застучали в барабаны.</a:t>
            </a:r>
            <a:b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-Как бы мне пошла корона! – громко каркала ворона.</a:t>
            </a:r>
            <a:endParaRPr lang="ru-RU" sz="2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3315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7300" y="1325563"/>
            <a:ext cx="6675438" cy="259715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29289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Красить комнаты пора-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Мы позвали маляра,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Он приходит в новый дом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 яркой краской  и ведром.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4339" name="Picture 8" descr="http://cs4161.userapi.com/u7600159/82675956/x_18494c0e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5908675" y="3143250"/>
            <a:ext cx="2349500" cy="2898775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</TotalTime>
  <Words>146</Words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Звук  «Р». Скороговорки. </vt:lpstr>
      <vt:lpstr>33 вагона в ряд тараторят, тарахтят.</vt:lpstr>
      <vt:lpstr>У  тридцати трёх  поросят тридцать три хвостика висят.</vt:lpstr>
      <vt:lpstr>Проворонила ворона воронёнка.</vt:lpstr>
      <vt:lpstr>Тридцать три трубача трубят тревогу.</vt:lpstr>
      <vt:lpstr>У Кондрата куртка коротковата.</vt:lpstr>
      <vt:lpstr>Расшумелся воробей: -Вора! Вора! Вора бей! -Тихо! Тихо! Тихо! –  распушилась воробьиха. И попадали с кроватки  от испуга воробьятки. </vt:lpstr>
      <vt:lpstr>Шёл Егор через двор, нёс топор чинить забор.  Утром рано два барана застучали в барабаны.  -Как бы мне пошла корона! – громко каркала ворона.</vt:lpstr>
      <vt:lpstr>Красить комнаты пора- Мы позвали маляра, Он приходит в новый дом С яркой краской  и ведром.  </vt:lpstr>
      <vt:lpstr>К нам во двор пробрался крот,  Роет землю у ворот.  Тонна в рот земли войдёт,  Если крот раскроет рот. </vt:lpstr>
      <vt:lpstr>Роет норки старый крот раскопал нам огород.</vt:lpstr>
      <vt:lpstr>Слайд 12</vt:lpstr>
      <vt:lpstr>Слайд 13</vt:lpstr>
      <vt:lpstr>Вёз корабль карамель,        наскочил корабль на мель. И матросы три недели  карамель на мели ели.</vt:lpstr>
      <vt:lpstr>Листья падают в саду, Я их граблями смету.  (Ладони на себя, пальчики переплетены между собой выпрямлены и тоже направлены на себя) </vt:lpstr>
      <vt:lpstr>Грустный клоун-бегемот  Грустным голосом поёт Песню грустную-прегрустную: -я люблю лягушку вкусную… </vt:lpstr>
      <vt:lpstr>Громыхает грозный гром  Где-то в роще за бугром.  Не боится грома Рома,  Ведь у Ромы папа дома.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10</cp:revision>
  <dcterms:created xsi:type="dcterms:W3CDTF">2014-01-18T07:51:15Z</dcterms:created>
  <dcterms:modified xsi:type="dcterms:W3CDTF">2014-01-18T16:20:15Z</dcterms:modified>
</cp:coreProperties>
</file>