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emf"/><Relationship Id="rId4" Type="http://schemas.openxmlformats.org/officeDocument/2006/relationships/oleObject" Target="../embeddings/_____Microsoft_Excel_97-2003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71400"/>
            <a:ext cx="9143999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97552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 </a:t>
            </a:r>
            <a:br>
              <a:rPr lang="ru-RU" sz="31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1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обучению дошкольников с ОНР грамоте </a:t>
            </a:r>
            <a:br>
              <a:rPr lang="ru-RU" sz="31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1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применением метода наглядного моделирования  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1687788"/>
            <a:ext cx="76328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Коробейникова</a:t>
            </a: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С.А. 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учитель-логопед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МБДОУ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№ 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г. Североморска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788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Третий этап - итоговый.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обобщение и оценка результатов, анализ работы и  прогнозирование дальнейшей деятельности.</a:t>
            </a:r>
            <a:b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/>
              <a:t>Мониторинг качества освоения содержания образовательной области «Коммуникация» по разделу «Обучение грамоте»</a:t>
            </a:r>
            <a:endParaRPr lang="ru-RU" sz="2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67544" y="3356992"/>
          <a:ext cx="3553671" cy="246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Диаграмма" r:id="rId4" imgW="2990911" imgH="1857421" progId="Excel.Sheet.8">
                  <p:embed/>
                </p:oleObj>
              </mc:Choice>
              <mc:Fallback>
                <p:oleObj name="Диаграмма" r:id="rId4" imgW="2990911" imgH="1857421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356992"/>
                        <a:ext cx="3553671" cy="246824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285293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Начало учебного года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852936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Конец учебного года</a:t>
            </a: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5004048" y="3356992"/>
          <a:ext cx="3672408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Диаграмма" r:id="rId7" imgW="3343412" imgH="2486162" progId="Excel.Sheet.8">
                  <p:embed/>
                </p:oleObj>
              </mc:Choice>
              <mc:Fallback>
                <p:oleObj name="Диаграмма" r:id="rId7" imgW="3343412" imgH="2486162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356992"/>
                        <a:ext cx="3672408" cy="252028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5400000">
            <a:off x="5688124" y="447311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71400"/>
            <a:ext cx="9143999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97552" cy="2376264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ВНИМАНИЕ!!!</a:t>
            </a:r>
            <a:endParaRPr lang="ru-RU" sz="4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2549562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6037280"/>
          </a:xfrm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проекта</a:t>
            </a:r>
            <a:r>
              <a:rPr lang="ru-RU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Закрепление акустического и графического образа букв русского алфавита, развитие познавательных и творческих способностей детей в процессе коррекционно-развивающей работы.</a:t>
            </a:r>
            <a:b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Задачи проекта: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формирование навыков звукового анализа и синтеза;</a:t>
            </a:r>
            <a:b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-развитие</a:t>
            </a:r>
            <a:r>
              <a:rPr lang="ru-RU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умения характеризовать звук по всем параметрам (гласный – согласный, твёрдый – мягкий согласный, звонкий – глухой согласный звук);  </a:t>
            </a:r>
            <a:b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знакомство</a:t>
            </a:r>
            <a:r>
              <a:rPr lang="ru-RU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графическим изображением букв алфавита;</a:t>
            </a:r>
            <a:r>
              <a:rPr lang="ru-RU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обучение осмысленному чтению одно-, двух, трехсложных слов.</a:t>
            </a:r>
            <a:endParaRPr lang="ru-RU" sz="2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Мои документы\рабочий стол\Группа\картинки для вставки\iCAW7GF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161" y="3861048"/>
            <a:ext cx="2954839" cy="2996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940936"/>
          </a:xfrm>
        </p:spPr>
        <p:txBody>
          <a:bodyPr anchor="ctr"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Направление работы: </a:t>
            </a: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</a:t>
            </a:r>
            <a:r>
              <a:rPr lang="ru-RU" sz="27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Развитие фонематического слуха с использованием метода наглядного моделирования;</a:t>
            </a:r>
            <a:r>
              <a:rPr lang="ru-RU" sz="27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Формирование предпосылок к успешному освоению звукового анализа и синтеза; </a:t>
            </a:r>
            <a:br>
              <a:rPr lang="ru-RU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Обучение детей первоначальному чтению в процессе непосредственно образовательной деятельности.</a:t>
            </a:r>
            <a:endParaRPr lang="ru-RU" sz="27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305800" cy="1296144"/>
          </a:xfrm>
        </p:spPr>
        <p:txBody>
          <a:bodyPr anchor="ctr"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 Использование эффективных приемов и методов коррекции речи.</a:t>
            </a:r>
            <a:br>
              <a:rPr lang="ru-RU" sz="27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7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836712"/>
            <a:ext cx="4940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Первый этап -подготовительный</a:t>
            </a:r>
            <a:endParaRPr lang="ru-RU" sz="24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Рисунок 8" descr="D:\Мои документы\Логопед\Конкурс Учитель-года\СВЕТА\SDC1049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984404" cy="2160240"/>
          </a:xfrm>
          <a:prstGeom prst="rect">
            <a:avLst/>
          </a:prstGeom>
          <a:ln w="12700"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2952328" cy="20882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" name="Рисунок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096344" cy="38164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305800" cy="1296144"/>
          </a:xfrm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7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4868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2). Привлечение родителей к сотрудничеству 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1284149"/>
            <a:ext cx="56166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Перспективное планирование работы с родителями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20" y="1700808"/>
          <a:ext cx="5031838" cy="4936554"/>
        </p:xfrm>
        <a:graphic>
          <a:graphicData uri="http://schemas.openxmlformats.org/drawingml/2006/table">
            <a:tbl>
              <a:tblPr/>
              <a:tblGrid>
                <a:gridCol w="1307902"/>
                <a:gridCol w="2261196"/>
                <a:gridCol w="1462740"/>
              </a:tblGrid>
              <a:tr h="456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Формы взаимодействия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Пути осуществления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взаимодействия с родителями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1. День открытых дверей.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2.Анкетирование «Ваши запросы, наши возможности».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3. Ознакомление родителей с уставом о выполнении правил посещения логопедической группы.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4. Оформление уголка для родителей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Информация о МДОУ (режим работы, сотрудники, графики приёма специалистов)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Режим дня, меню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Сетка занятий, цель занятий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Консультация «Методы и приёмы выполнения заданий логопеда дома»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5. Тренинг «Давайте познакомимся».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Беседы, показ осуществления режимных моментов, игр и занятий.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Собеседование с родителями, сбор основных сведений о ребёнке, анкетирование.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Беседы, памятка.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Письменные консультации.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См. методические рекомендации по работе с родителями Нищевой Н.В.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См. методические рекомендации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И.А.Пазухиной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Тренинговое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развитие и коррекция эмоционального мира дошкольников».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36" name="Рисунок 13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209925" cy="23431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8437" name="Рисунок 1286" descr="C:\Users\Светлана\Desktop\Новая папка\DSC001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168352" cy="227134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Работа с дошкольниками</a:t>
            </a:r>
            <a:endParaRPr lang="ru-RU" sz="2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2770" name="Рисунок 14" descr="IMG_035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038475" cy="2019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2771" name="Рисунок 13" descr="SDC10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2224863" cy="27363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111" y="1395086"/>
            <a:ext cx="2913710" cy="19485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2125435" cy="28339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7992888" cy="54006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Результаты работы  по проекту на </a:t>
            </a:r>
            <a:r>
              <a:rPr lang="en-US" sz="27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ru-RU" sz="27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этапе : </a:t>
            </a:r>
            <a:br>
              <a:rPr lang="ru-RU" sz="27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Изучена методическая литература по обучению детей с ОНР элементам грамоты;</a:t>
            </a:r>
            <a:b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Выстроена система образовательных ситуаций творческого цикла</a:t>
            </a:r>
            <a:r>
              <a:rPr lang="ru-RU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«Волшебный мир звуков и букв» с использованием метода наглядного моделирования;</a:t>
            </a:r>
            <a:b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Разработан перспективный план по работы с родителями;</a:t>
            </a:r>
            <a:b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Составлен тематический план работы с детьми (определены виды деятельности, содержание, методы и приёмы);</a:t>
            </a:r>
            <a:b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Оформлена картотека пальчиковых и дидактических игр;</a:t>
            </a:r>
            <a:b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Созданы буквенные фризы;</a:t>
            </a:r>
            <a:b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Подобраны дидактические игры («Слоговой цветочек»; «Звуковой поезд», «Разноцветные дорожки» и др.);</a:t>
            </a:r>
            <a:b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Определены предполагаемые результаты.</a:t>
            </a:r>
            <a:endParaRPr lang="ru-RU" sz="2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05800" cy="2880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Второй этап - основной (практический).</a:t>
            </a:r>
            <a:endParaRPr lang="ru-RU" sz="24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1121693"/>
            <a:ext cx="8711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Направления работы: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-Определение характеристик звука по артикуляционным и акустическим признакам;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-Выработка правильного произношения изучаемых звуков в слогах и слоговых сочетаниях, в словах;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-Обучение элементам грамоты.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3682533" cy="19073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249651"/>
            <a:ext cx="2063708" cy="22631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448272" cy="2032248"/>
          </a:xfrm>
          <a:prstGeom prst="rect">
            <a:avLst/>
          </a:prstGeom>
          <a:ln w="12700"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4032448" cy="2880320"/>
          </a:xfrm>
          <a:prstGeom prst="roundRect">
            <a:avLst>
              <a:gd name="adj" fmla="val 8594"/>
            </a:avLst>
          </a:prstGeom>
          <a:ln w="1270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744416" cy="2808312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Рисунок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3960440" cy="2664296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Рисунок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672408" cy="2736304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253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Поток</vt:lpstr>
      <vt:lpstr>Диаграмма</vt:lpstr>
      <vt:lpstr>    Проект  по обучению дошкольников с ОНР грамоте  с применением метода наглядного моделирования    </vt:lpstr>
      <vt:lpstr>Цель проекта: Закрепление акустического и графического образа букв русского алфавита, развитие познавательных и творческих способностей детей в процессе коррекционно-развивающей работы.   Задачи проекта:  -формирование навыков звукового анализа и синтеза; -развитие умения характеризовать звук по всем параметрам (гласный – согласный, твёрдый – мягкий согласный, звонкий – глухой согласный звук);   -знакомство с графическим изображением букв алфавита;  -обучение осмысленному чтению одно-, двух, трехсложных слов.</vt:lpstr>
      <vt:lpstr>  Направление работы:  1. Развитие фонематического слуха с использованием метода наглядного моделирования;  2. Формирование предпосылок к успешному освоению звукового анализа и синтеза;  3. Обучение детей первоначальному чтению в процессе непосредственно образовательной деятельности.</vt:lpstr>
      <vt:lpstr>1)  Использование эффективных приемов и методов коррекции речи.  </vt:lpstr>
      <vt:lpstr>  </vt:lpstr>
      <vt:lpstr>3) Работа с дошкольниками</vt:lpstr>
      <vt:lpstr>   Результаты работы  по проекту на I этапе :    - Изучена методическая литература по обучению детей с ОНР элементам грамоты;  - Выстроена система образовательных ситуаций творческого цикла  «Волшебный мир звуков и букв» с использованием метода наглядного моделирования;  - Разработан перспективный план по работы с родителями;  - Составлен тематический план работы с детьми (определены виды деятельности, содержание, методы и приёмы);  - Оформлена картотека пальчиковых и дидактических игр;  - Созданы буквенные фризы;  - Подобраны дидактические игры («Слоговой цветочек»; «Звуковой поезд», «Разноцветные дорожки» и др.);  - Определены предполагаемые результаты.</vt:lpstr>
      <vt:lpstr>Второй этап - основной (практический).</vt:lpstr>
      <vt:lpstr>Презентация PowerPoint</vt:lpstr>
      <vt:lpstr>Третий этап - итоговый.  обобщение и оценка результатов, анализ работы и  прогнозирование дальнейшей деятельности. Мониторинг качества освоения содержания образовательной области «Коммуникация» по разделу «Обучение грамоте»</vt:lpstr>
      <vt:lpstr>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обучению дошкольников грамоте с применением метода наглядного моделирования   «Школа города Звукограда». </dc:title>
  <cp:lastModifiedBy>МДОУ ДС №8</cp:lastModifiedBy>
  <cp:revision>18</cp:revision>
  <dcterms:modified xsi:type="dcterms:W3CDTF">2013-09-16T11:28:41Z</dcterms:modified>
</cp:coreProperties>
</file>