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2C11-8B14-4B15-B2C9-9325D0CC4878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2D3C-5CAE-444C-824B-B062C3233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2C11-8B14-4B15-B2C9-9325D0CC4878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2D3C-5CAE-444C-824B-B062C3233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2C11-8B14-4B15-B2C9-9325D0CC4878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2D3C-5CAE-444C-824B-B062C3233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2C11-8B14-4B15-B2C9-9325D0CC4878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2D3C-5CAE-444C-824B-B062C3233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2C11-8B14-4B15-B2C9-9325D0CC4878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2D3C-5CAE-444C-824B-B062C3233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2C11-8B14-4B15-B2C9-9325D0CC4878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2D3C-5CAE-444C-824B-B062C3233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2C11-8B14-4B15-B2C9-9325D0CC4878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2D3C-5CAE-444C-824B-B062C3233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2C11-8B14-4B15-B2C9-9325D0CC4878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2D3C-5CAE-444C-824B-B062C3233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2C11-8B14-4B15-B2C9-9325D0CC4878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2D3C-5CAE-444C-824B-B062C3233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2C11-8B14-4B15-B2C9-9325D0CC4878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2D3C-5CAE-444C-824B-B062C3233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2C11-8B14-4B15-B2C9-9325D0CC4878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2D3C-5CAE-444C-824B-B062C3233AEF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A192C11-8B14-4B15-B2C9-9325D0CC4878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922D3C-5CAE-444C-824B-B062C3233A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196753"/>
            <a:ext cx="7117180" cy="2088231"/>
          </a:xfrm>
        </p:spPr>
        <p:txBody>
          <a:bodyPr/>
          <a:lstStyle/>
          <a:p>
            <a:r>
              <a:rPr lang="ru-RU" dirty="0" smtClean="0"/>
              <a:t>Елочные игрушки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005064"/>
            <a:ext cx="7117180" cy="1008112"/>
          </a:xfrm>
        </p:spPr>
        <p:txBody>
          <a:bodyPr/>
          <a:lstStyle/>
          <a:p>
            <a:r>
              <a:rPr lang="ru-RU" dirty="0" smtClean="0"/>
              <a:t>Украшения на городскую елку из бросового материала.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37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4680520"/>
          </a:xfrm>
        </p:spPr>
        <p:txBody>
          <a:bodyPr/>
          <a:lstStyle/>
          <a:p>
            <a:r>
              <a:rPr lang="ru-RU" sz="2400" dirty="0" smtClean="0"/>
              <a:t>Автор: воспитатель Прокопенко Юлия Владимировна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Елочные игрушки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Материал: пакеты подарочные с рисунком, </a:t>
            </a:r>
            <a:r>
              <a:rPr lang="ru-RU" sz="2400" dirty="0" err="1" smtClean="0"/>
              <a:t>степлер</a:t>
            </a:r>
            <a:r>
              <a:rPr lang="ru-RU" sz="2400" dirty="0" smtClean="0"/>
              <a:t>, пакеты пищевые, ножницы.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012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2656"/>
            <a:ext cx="7123080" cy="1728192"/>
          </a:xfrm>
        </p:spPr>
        <p:txBody>
          <a:bodyPr/>
          <a:lstStyle/>
          <a:p>
            <a:r>
              <a:rPr lang="ru-RU" sz="1800" dirty="0" smtClean="0"/>
              <a:t>Из подарочного пакета вырезаем картинку, другую сторону без картинки, «сшиваем» </a:t>
            </a:r>
            <a:r>
              <a:rPr lang="ru-RU" sz="1800" dirty="0" err="1" smtClean="0"/>
              <a:t>степлером</a:t>
            </a:r>
            <a:r>
              <a:rPr lang="ru-RU" sz="1800" dirty="0" smtClean="0"/>
              <a:t>, оставляем  дурочку, и набиваем пакетами пищевыми, дырку  «зашиваем», петельку на которую будем вешать игрушку делаем из веревочки от подарочного пакета.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36" y="2205038"/>
            <a:ext cx="3239690" cy="43195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80" y="2205038"/>
            <a:ext cx="3239690" cy="4319587"/>
          </a:xfrm>
        </p:spPr>
      </p:pic>
    </p:spTree>
    <p:extLst>
      <p:ext uri="{BB962C8B-B14F-4D97-AF65-F5344CB8AC3E}">
        <p14:creationId xmlns:p14="http://schemas.microsoft.com/office/powerpoint/2010/main" val="207611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2660650" cy="678657"/>
          </a:xfrm>
        </p:spPr>
        <p:txBody>
          <a:bodyPr/>
          <a:lstStyle/>
          <a:p>
            <a:r>
              <a:rPr lang="ru-RU" dirty="0" smtClean="0"/>
              <a:t>Башмачки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36712"/>
            <a:ext cx="5328591" cy="51125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268761"/>
            <a:ext cx="2952328" cy="468052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Материал: башмачки из пенопласта для обуви, гуашь, лак (у меня был для волос), мишура, шило, клей момент.</a:t>
            </a:r>
          </a:p>
          <a:p>
            <a:r>
              <a:rPr lang="ru-RU" sz="1600" dirty="0" smtClean="0"/>
              <a:t>В башмачках сделала дырочку шилом для веревочки, сами башмачки покрасила гуашью, приклеила звездочки(отрезала из мишуры) клеем моментом, покрыла лаком для волос. Завязала мишуру бантиком и для </a:t>
            </a:r>
            <a:r>
              <a:rPr lang="ru-RU" sz="1600" dirty="0" err="1" smtClean="0"/>
              <a:t>крепкости</a:t>
            </a:r>
            <a:r>
              <a:rPr lang="ru-RU" sz="1600" dirty="0" smtClean="0"/>
              <a:t> скрепила в некоторых местах </a:t>
            </a:r>
            <a:r>
              <a:rPr lang="ru-RU" sz="1600" dirty="0" err="1" smtClean="0"/>
              <a:t>степлером</a:t>
            </a:r>
            <a:r>
              <a:rPr lang="ru-RU" sz="1600" dirty="0" smtClean="0"/>
              <a:t>. Продела веревочку.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0294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385124"/>
          </a:xfrm>
        </p:spPr>
        <p:txBody>
          <a:bodyPr/>
          <a:lstStyle/>
          <a:p>
            <a:r>
              <a:rPr lang="ru-RU" sz="2800" dirty="0" smtClean="0"/>
              <a:t>Можно использовать как совместную работу детей с родителями по изготовлению елочных игрушек.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941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64024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29</TotalTime>
  <Words>141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Елочные игрушки</vt:lpstr>
      <vt:lpstr>Автор: воспитатель Прокопенко Юлия Владимировна  Елочные игрушки  Материал: пакеты подарочные с рисунком, степлер, пакеты пищевые, ножницы.</vt:lpstr>
      <vt:lpstr>Из подарочного пакета вырезаем картинку, другую сторону без картинки, «сшиваем» степлером, оставляем  дурочку, и набиваем пакетами пищевыми, дырку  «зашиваем», петельку на которую будем вешать игрушку делаем из веревочки от подарочного пакета.</vt:lpstr>
      <vt:lpstr>Башмачки</vt:lpstr>
      <vt:lpstr>Можно использовать как совместную работу детей с родителями по изготовлению елочных игрушек.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Елочные игрушки</dc:title>
  <dc:creator>Юля</dc:creator>
  <cp:lastModifiedBy>Юля</cp:lastModifiedBy>
  <cp:revision>3</cp:revision>
  <dcterms:created xsi:type="dcterms:W3CDTF">2013-11-24T10:38:28Z</dcterms:created>
  <dcterms:modified xsi:type="dcterms:W3CDTF">2013-11-24T11:07:59Z</dcterms:modified>
</cp:coreProperties>
</file>