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4FC3EE-20BE-4FBF-84EB-9BB7255A72A2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6293E0-EB98-4713-ACB7-E90603A72FE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детский сад № 8 комбинированного вида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Североморска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655" y="1916832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ГМО воспитателей групп старшего дошкольного возраста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Практикум:</a:t>
            </a: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«Очумелые ручки. Художественный труд в детском саду.»</a:t>
            </a:r>
          </a:p>
          <a:p>
            <a:pPr algn="ctr"/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«Применение метода </a:t>
            </a:r>
            <a:r>
              <a:rPr lang="ru-RU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изонити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работе со старшими дошкольниками»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5157192"/>
            <a:ext cx="3347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Попова Елена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Мироновна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воспитатель МДОУ д/с № 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ara%20Kay%2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1675"/>
            <a:ext cx="2114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IMG07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340768"/>
            <a:ext cx="3840089" cy="288032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 работ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img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43855"/>
            <a:ext cx="4104456" cy="31683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26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9281" y="134076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КЛАДЕЦ ЗНАНИЙ\КАРТИНКИ\tani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4366344" cy="39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3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497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Мелкой моторики;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Сенсорного восприятия;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Глазомера;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Логического мышления;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Воображения;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Усидчивости;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Терпения;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Умения доводить работу до конца 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изонити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способствует развитию у ребёнка:</a:t>
            </a:r>
          </a:p>
        </p:txBody>
      </p:sp>
    </p:spTree>
    <p:extLst>
      <p:ext uri="{BB962C8B-B14F-4D97-AF65-F5344CB8AC3E}">
        <p14:creationId xmlns:p14="http://schemas.microsoft.com/office/powerpoint/2010/main" val="14360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68144" y="2276872"/>
            <a:ext cx="3096344" cy="3456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Иголка с широким ушком;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Цветные нитки;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Короткое шило;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Цветной картон;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Лекало.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и инструменты</a:t>
            </a:r>
          </a:p>
        </p:txBody>
      </p:sp>
      <p:pic>
        <p:nvPicPr>
          <p:cNvPr id="4" name="Picture 5" descr="CIMG07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5" y="1916832"/>
            <a:ext cx="5184120" cy="38884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2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новогоднего сувенира</a:t>
            </a:r>
          </a:p>
        </p:txBody>
      </p:sp>
      <p:pic>
        <p:nvPicPr>
          <p:cNvPr id="4" name="Picture 6" descr="SDC130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052736"/>
            <a:ext cx="5760640" cy="4320480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1659" y="5720607"/>
            <a:ext cx="77768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Наносим разметку на изнаночной стороне тарелки и прокалываем дырочки по разметке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C130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548680"/>
            <a:ext cx="5952661" cy="4464496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589240"/>
            <a:ext cx="76328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Вводим иголку  в отверстие № 1 с изнаночной стороны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C130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404664"/>
            <a:ext cx="5760640" cy="4320480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589240"/>
            <a:ext cx="76328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Вводим иголку  в отверстие № 4 с лицевой стороны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DC130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476672"/>
            <a:ext cx="5568618" cy="4176464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949" y="5396735"/>
            <a:ext cx="76328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Из отверстия № 5 вводим иголку в отверстие № 2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лицевой стороны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949" y="5396735"/>
            <a:ext cx="76328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Из отверстия № 5 вводим иголку в отверстие № 2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лицевой стороны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SDC130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476672"/>
            <a:ext cx="6034087" cy="45259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DC130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340768"/>
            <a:ext cx="3919724" cy="295232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6" descr="CIMG07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3356992"/>
            <a:ext cx="3934505" cy="29511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7667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Готовое изделие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175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Муниципальное дошкольное образовательное учреждение детский сад № 8 комбинированного вида  г. Североморска</vt:lpstr>
      <vt:lpstr>Техника изонити способствует развитию у ребёнка:</vt:lpstr>
      <vt:lpstr>Материалы и инструменты</vt:lpstr>
      <vt:lpstr>Создание новогоднего сувенира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 8 комбинированного вида  г. Североморска</dc:title>
  <dc:creator>МДОУ ДС №8</dc:creator>
  <cp:lastModifiedBy>МДОУ ДС №8</cp:lastModifiedBy>
  <cp:revision>4</cp:revision>
  <dcterms:created xsi:type="dcterms:W3CDTF">2011-11-25T12:32:02Z</dcterms:created>
  <dcterms:modified xsi:type="dcterms:W3CDTF">2011-11-25T13:19:19Z</dcterms:modified>
</cp:coreProperties>
</file>