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58" r:id="rId4"/>
    <p:sldId id="266" r:id="rId5"/>
    <p:sldId id="265" r:id="rId6"/>
    <p:sldId id="276" r:id="rId7"/>
    <p:sldId id="259" r:id="rId8"/>
    <p:sldId id="277" r:id="rId9"/>
    <p:sldId id="268" r:id="rId10"/>
    <p:sldId id="273" r:id="rId11"/>
    <p:sldId id="275" r:id="rId12"/>
    <p:sldId id="274" r:id="rId13"/>
    <p:sldId id="267" r:id="rId14"/>
    <p:sldId id="272" r:id="rId15"/>
    <p:sldId id="264" r:id="rId16"/>
    <p:sldId id="269" r:id="rId17"/>
    <p:sldId id="27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64" d="100"/>
          <a:sy n="64" d="100"/>
        </p:scale>
        <p:origin x="-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90F7-0CF4-4365-9751-EC51F919CEB1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10EA9-7857-4ECF-803F-F3633B83F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0EA9-7857-4ECF-803F-F3633B83F24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2DF5CB-85B3-4D90-9DF7-6D96B913BD1D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41B0F5-2101-4311-B99A-FC16BB0B0C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34076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Название работы: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«Современные технологии художественно-эстетического развития дошкольников»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логопедической группы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Кислова Вера Николаевна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Место выполнения работы: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Новосибирск, МКДОУ детский сад № 480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013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8064" y="3501008"/>
            <a:ext cx="3848855" cy="318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_07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984998" y="-400821"/>
            <a:ext cx="3789630" cy="525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2060848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Элемент квилинга – спираль  луковица.</a:t>
            </a:r>
            <a:endParaRPr lang="ru-RU" sz="20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4293096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Держатель для луковицы, это гребень с тонкими стальными зубцами. Мастера квиллинга используют этот инструмент для изготовления спиралей-луковиц.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3265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Мастера квиллинга иногда предпочитают навивать бумагу на корсажные булавки.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79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40152" y="1340768"/>
            <a:ext cx="2520280" cy="1989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_080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79512" y="4365104"/>
            <a:ext cx="232641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807.JPG"/>
          <p:cNvPicPr>
            <a:picLocks noChangeAspect="1"/>
          </p:cNvPicPr>
          <p:nvPr/>
        </p:nvPicPr>
        <p:blipFill>
          <a:blip r:embed="rId6" cstate="screen"/>
          <a:srcRect t="8696"/>
          <a:stretch>
            <a:fillRect/>
          </a:stretch>
        </p:blipFill>
        <p:spPr>
          <a:xfrm rot="5400000">
            <a:off x="1433366" y="518962"/>
            <a:ext cx="1524739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73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3789040"/>
            <a:ext cx="410445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_072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3789040"/>
            <a:ext cx="410445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Элементы квиллинга — обрамляющие петли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dirty="0" smtClean="0"/>
              <a:t>выполненные в технике чередования сторон, прекрасно выглядят и их легко изготовить.  Разновидности таких элементов и способы их применения весьма  многочисленны.</a:t>
            </a:r>
            <a:endParaRPr lang="ru-RU" dirty="0"/>
          </a:p>
        </p:txBody>
      </p:sp>
      <p:pic>
        <p:nvPicPr>
          <p:cNvPr id="2" name="Рисунок 1" descr="DSC_07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3455875" y="1088740"/>
            <a:ext cx="216024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854.JPG"/>
          <p:cNvPicPr>
            <a:picLocks noChangeAspect="1"/>
          </p:cNvPicPr>
          <p:nvPr/>
        </p:nvPicPr>
        <p:blipFill>
          <a:blip r:embed="rId5" cstate="screen"/>
          <a:srcRect r="-1640"/>
          <a:stretch>
            <a:fillRect/>
          </a:stretch>
        </p:blipFill>
        <p:spPr>
          <a:xfrm>
            <a:off x="539552" y="1196752"/>
            <a:ext cx="2088232" cy="231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_085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536940" y="1268760"/>
            <a:ext cx="200984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вам для поделок квиллинга необходимо гофрировать бумагу, то понадобится специальный инструмент из двух небольших укрепленных на дощечке шестеренок (шестеренки можно взять в старых механических игрушках и т.п.). Их следует закрепить так, чтобы между зубцами можно было пропустить одну, или две ленты для квиллинга.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8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1295916">
            <a:off x="420302" y="1809662"/>
            <a:ext cx="4009398" cy="236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_08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33214" y="1669665"/>
            <a:ext cx="4015249" cy="247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8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7584" y="4437112"/>
            <a:ext cx="7632848" cy="218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квиллинг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случаен. На мой взгляд, именно работая с тонкими полосками, закручивая их на инструменты, либо без использования инструмента своими руками, идет активное развитие мелкой моторики рук ребенка. А следствием развития мелкой моторики – общее его развитие, начиная от развития речи и заканчивая творческими способностями.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Квиллинг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требует аккуратности и усидчивости. Но особая его прелесть в том, что красивые работы получаются с первого 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раза, что очень нравится детям и повышает их самооценку.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Достаточно пошагово следовать рекомендациям и технике изготовления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Работа в технике квиллинг способствует формированию у детей, таких  личностных качеств, как настойчивость, усидчивость, аккуратность,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стремление к результату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умение доводить начатое дело до конца,. Развивается способность работать руками под контролем сознания, согласованность движений руки и глаза (зрительно-моторная координация, осмысленная моторика),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формируется художественный вкус.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P408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3861048"/>
            <a:ext cx="3888432" cy="281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P88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60232" y="3933056"/>
            <a:ext cx="22885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P880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139952" y="3933056"/>
            <a:ext cx="243323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P880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508104" y="5073668"/>
            <a:ext cx="2232248" cy="162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P407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779912" y="2708920"/>
            <a:ext cx="4996410" cy="39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P40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60648"/>
            <a:ext cx="489654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Копия upi2172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04779">
            <a:off x="7037674" y="367918"/>
            <a:ext cx="1637516" cy="2326996"/>
          </a:xfrm>
          <a:prstGeom prst="rect">
            <a:avLst/>
          </a:prstGeom>
        </p:spPr>
      </p:pic>
      <p:pic>
        <p:nvPicPr>
          <p:cNvPr id="5" name="Рисунок 4" descr="IMGP40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217528">
            <a:off x="5414915" y="344791"/>
            <a:ext cx="1644043" cy="2304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4293096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Мастер – класс </a:t>
            </a:r>
          </a:p>
          <a:p>
            <a:pPr algn="ctr"/>
            <a:r>
              <a:rPr lang="ru-RU" sz="32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квиллингу </a:t>
            </a:r>
          </a:p>
          <a:p>
            <a:pPr algn="ctr"/>
            <a:r>
              <a:rPr lang="ru-RU" sz="32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воспитателей</a:t>
            </a:r>
          </a:p>
          <a:p>
            <a:pPr algn="ctr"/>
            <a:r>
              <a:rPr lang="ru-RU" sz="32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ДОУ № 480</a:t>
            </a:r>
            <a:endParaRPr lang="ru-RU" sz="32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407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47864" y="2204864"/>
            <a:ext cx="559646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P974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-581540" y="2091883"/>
            <a:ext cx="4680520" cy="2890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P408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03848" y="440937"/>
            <a:ext cx="1296144" cy="1617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P409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7984" y="476672"/>
            <a:ext cx="1260293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P409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07881" y="476672"/>
            <a:ext cx="2035008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P4095.JPG"/>
          <p:cNvPicPr>
            <a:picLocks noChangeAspect="1"/>
          </p:cNvPicPr>
          <p:nvPr/>
        </p:nvPicPr>
        <p:blipFill>
          <a:blip r:embed="rId7" cstate="screen"/>
          <a:srcRect t="-3654" r="-4653"/>
          <a:stretch>
            <a:fillRect/>
          </a:stretch>
        </p:blipFill>
        <p:spPr>
          <a:xfrm>
            <a:off x="7524328" y="404664"/>
            <a:ext cx="1368152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429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59632" y="1124744"/>
            <a:ext cx="759633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ICT42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95936" y="3933056"/>
            <a:ext cx="428443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ICT430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99592" y="2636912"/>
            <a:ext cx="2304256" cy="318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Выступление на методическом объединении воспитателей Ленинского района г. Новосибирска</a:t>
            </a:r>
            <a:endParaRPr lang="ru-RU" sz="28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805264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Создаем  шедевры вместе с детьми</a:t>
            </a:r>
            <a:endParaRPr kumimoji="0" lang="ru-RU" sz="2400" i="0" u="none" strike="noStrike" normalizeH="0" baseline="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4311.JPG"/>
          <p:cNvPicPr>
            <a:picLocks noChangeAspect="1"/>
          </p:cNvPicPr>
          <p:nvPr/>
        </p:nvPicPr>
        <p:blipFill>
          <a:blip r:embed="rId2" cstate="screen"/>
          <a:srcRect r="-374"/>
          <a:stretch>
            <a:fillRect/>
          </a:stretch>
        </p:blipFill>
        <p:spPr>
          <a:xfrm>
            <a:off x="2555776" y="1052736"/>
            <a:ext cx="640871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P87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412776"/>
            <a:ext cx="3131840" cy="23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P878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44008" y="4365104"/>
            <a:ext cx="4211959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80528" y="4149080"/>
            <a:ext cx="2484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i="0" u="none" strike="noStrike" normalizeH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теперь педагоги пробуют создавать шедевры</a:t>
            </a:r>
            <a:endParaRPr kumimoji="0" lang="ru-RU" sz="2400" i="0" u="none" strike="noStrike" normalizeH="0" baseline="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Выступление на методическом объединении воспитателей Ленинского района г. Новосибирска</a:t>
            </a:r>
            <a:endParaRPr lang="ru-RU" sz="28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 descr="IMGP879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979712" y="3429000"/>
            <a:ext cx="2376264" cy="3210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080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</a:p>
          <a:p>
            <a:pPr algn="ctr"/>
            <a:r>
              <a:rPr lang="ru-RU" sz="60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Желаю всем творческих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88640"/>
            <a:ext cx="85689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Работая воспитателем логопедической группы, я убедилась, что у детей при ряде речевых нарушений выражена в разной степени общая моторная недостаточность, а также нарушения движений пальцев рук. Поэтому развитию мелкой моторики и координации движений пальцев рук я в своей работе уделяю особое внимание. Так как считаю, что изобразительная деятельность с применением различных нетрадиционных художественных техник, даёт возможность для развития творческих способностей дошкольников, способствует эстетическому и нравственному развитию, расширению кругозора, развитию мелкой моторики пальцев рук, сенсорного восприятия, глазомера, логического мышления, воображения, волевых качеств, художественных способностей и эстетического вкуса.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настоящее время существует много различных техник, интересных, необычных, позволяющих создать огромное разнообразие  поделок. Кроме того достаточная сложность техник предполагает участие взрослого в создании поделки, что заинтересовывает родителей и активизирует совместную деятельность взрослого и ребенка.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Предлагаю рассмотреть такой вид детского творчества, как квиллинг. Какая же технология и польза для ребенка заложена в этом виде искусства?</a:t>
            </a:r>
          </a:p>
        </p:txBody>
      </p:sp>
      <p:pic>
        <p:nvPicPr>
          <p:cNvPr id="4" name="Рисунок 3" descr="Фото014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5976" y="4221088"/>
            <a:ext cx="4259222" cy="248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Квиллинг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quilling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от слова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quill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(перо)) –искусство скручивать и моделировать длинные и узкие полоски бумаги в спирали, и из полученных деталей составлять плоскостные и объемные композиции. Все, что вам нужно для создания невероятных шедевров – это цветная бумага, картон, ножницы, пинцет,  клей ПВА, а также немного творческого потенциала и терпения.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Искусство бумагокручения возникло в Европе в конце 14 – начале 15 века. В средневековой Европе монахини создавали изящные медальоны, закручивая на кончике птичьего пера бумагу с позолоченными краями. При близком рассматривании эти миниатюрные бумажные шедевры создавали полную иллюзию того, что они изготовлены из тонких золотых полосок. К сожалению, бумага – недолговечный материал, и мало что сохранилось от средневековых шедевров. Однако эта древняя техника сохранилась и до наших дней и очень популярна во многих странах мира.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Южной Корее существует целая Ассоциация любителей бумажной пластики, объединяющая последователей самых разных направлений бумажного творчества.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15 веке это считалось искусством. В 19 — дамским развлечением. Большую часть 20 века оно было забыто. И только в конце прошлого столетия квиллинг снова стал превращаться в искусство.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В общем, квиллинг — это возможность увидеть необычные возможности обычной бумаги.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Работа с бумагой - универсальное средство, развивающее память, внимание, конструктивное мышление, логику, пространственное воображение и образное мышление, фантазию, а главное, мелкую моторику рук. Бумага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доступный материал для творчества ребенка, а готовые поделки, скрученные определенным образом из бумажных полосок, завораживают своей неповторимостью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красотой.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всестороннее интеллектуальное и эстетическое развитие детей в процессе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элементарными приемами техники квиллинга, как художественного способа конструирования из бумаги.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основными понятиями и базовыми формами квиллинга.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Обучать различным приемам работы с бумагой.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умения следовать устным инструкциям.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композиции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элементами,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выполненными в технике квиллинга.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внимание, память, логическое и пространственное воображения.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мелкую моторику рук и глазомер.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художественный вкус, творческие способности и фантазии детей.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 детей способность работать руками, приучать к точным движениям пальцев.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культуру труда и совершенствовать трудовые навыки.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созданию игровых ситуаций, расширять коммуникативные способности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работы с детьми в технике квиллинг я использую такие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инструменты и материалы: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деревянную или пластмассовую палочку с прорезью на конце (можно использовать ушную палочку, зубочистку или стержень от ручки) для скручивания тонких полосок бумаги в спирали;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пинцет (для удобства составления композиций);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ножницы;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клей ПВА;</a:t>
            </a:r>
          </a:p>
        </p:txBody>
      </p:sp>
      <p:pic>
        <p:nvPicPr>
          <p:cNvPr id="4" name="Рисунок 3" descr="DSC_079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0800000">
            <a:off x="1979712" y="2420888"/>
            <a:ext cx="475252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специальная бумага для квиллинга можно купить в магазинах для творчества, а можно  нарезать полоски самим (резать лучше канцелярским ножом по металлической  линейке, длина – 27 см, ширина – 3–7 мм) из цветной двухсторонней офисной бумаги с весом не менее 60 грамм на квадратный метр.</a:t>
            </a:r>
          </a:p>
        </p:txBody>
      </p:sp>
      <p:pic>
        <p:nvPicPr>
          <p:cNvPr id="3" name="Рисунок 2" descr="DSC_07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556792"/>
            <a:ext cx="3816424" cy="264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_077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5536" y="4293096"/>
            <a:ext cx="381642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77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355976" y="1556792"/>
            <a:ext cx="439248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ыполнение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основных форм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технике квиллинг.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Берем полоску бумаги, вставляем кончик в прорезь палочки и плотно наматываем на неё, придерживая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большим и указательным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пальцем.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Аккуратно снимаем ролл и кладем его на ровную поверхность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трафарет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окружностей, чтобы ролл раскрутился до нужного диаметра.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7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63688" y="4293096"/>
            <a:ext cx="5544616" cy="234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_075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84168" y="1484784"/>
            <a:ext cx="280831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74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1484784"/>
            <a:ext cx="28803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75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75856" y="1484784"/>
            <a:ext cx="268412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Клеем ПВА подклеиваем край полоски и даём высохнуть.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Заготовкам можно придать нужную форму выполняя сжатия и вмятины: «капля», «глаз», «треугольник», «стрела» , «полукруг» и другие.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Глаз                                                                     Стрела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Треугольник                                                           Полукруг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Когда все элементы будущей композиции готовы , приклеиваем их с помощью клея ПВА на картонную основу.</a:t>
            </a:r>
          </a:p>
        </p:txBody>
      </p:sp>
      <p:pic>
        <p:nvPicPr>
          <p:cNvPr id="6" name="Рисунок 5" descr="DSC_08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9512" y="1484784"/>
            <a:ext cx="2039305" cy="173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_08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39753" y="1366952"/>
            <a:ext cx="2160240" cy="176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_086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0" y="1484784"/>
            <a:ext cx="2160240" cy="183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87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04248" y="1196752"/>
            <a:ext cx="2103226" cy="183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_084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779912" y="3717032"/>
            <a:ext cx="486276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Копия (2) IMGP4079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55576" y="3933056"/>
            <a:ext cx="2376264" cy="264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 существует 20 базовых элементов для квилинга, но принцип остаётся тем же: сворачиваем, прищипываем - используя свою фантазию Вы всегда сами можете придумать новые элементы квилинга.</a:t>
            </a:r>
          </a:p>
        </p:txBody>
      </p:sp>
      <p:pic>
        <p:nvPicPr>
          <p:cNvPr id="7" name="Рисунок 6" descr="DSC_07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1628800"/>
            <a:ext cx="793409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05273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Элементы квиллинга — замкнутые спирали</a:t>
            </a:r>
            <a:endParaRPr lang="ru-RU" sz="20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1535</TotalTime>
  <Words>892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Веруня</dc:creator>
  <cp:lastModifiedBy>Веруня</cp:lastModifiedBy>
  <cp:revision>98</cp:revision>
  <dcterms:created xsi:type="dcterms:W3CDTF">2013-09-22T14:17:56Z</dcterms:created>
  <dcterms:modified xsi:type="dcterms:W3CDTF">2013-10-20T06:09:41Z</dcterms:modified>
</cp:coreProperties>
</file>