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3" r:id="rId3"/>
    <p:sldId id="301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2C58"/>
    <a:srgbClr val="003366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92" autoAdjust="0"/>
    <p:restoredTop sz="98498" autoAdjust="0"/>
  </p:normalViewPr>
  <p:slideViewPr>
    <p:cSldViewPr>
      <p:cViewPr varScale="1">
        <p:scale>
          <a:sx n="105" d="100"/>
          <a:sy n="105" d="100"/>
        </p:scale>
        <p:origin x="-1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55AD7C8-D714-4AF5-9384-E6F3360EF029}" type="datetimeFigureOut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9891D0F-9A70-4A06-9B93-B263BF083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7B066BE-5028-42B2-9B04-74AB9C0622E5}" type="datetimeFigureOut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06C3258-99A8-46FB-905E-227511140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AD0DEE0-2A6F-48D3-A613-890D83B80F01}" type="datetimeFigureOut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18CC114-394E-4BCD-977B-43C433C9B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95B360-ED3E-4D38-8130-BBC2F09E5316}" type="datetimeFigureOut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5C8775A-3EA5-4819-AA79-A8BD35721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1BDA13-E83D-422C-952C-10649CEB2E0A}" type="datetimeFigureOut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425A894-9449-4380-A376-B55BE346F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66E0343-7752-4D9B-9BBA-24614AD4C033}" type="datetimeFigureOut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8D441C-1FD4-4AEB-9251-6A29C89C6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69C226D-4EF4-4952-845B-E956A4621457}" type="datetimeFigureOut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507E51-A363-4FA3-91DB-50B8E066B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C340722-FC3D-468C-A5A9-408DE29763AD}" type="datetimeFigureOut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D7F5101-A5B1-485C-8289-8EC43A3EC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E5F099C-EA3F-4357-93C1-A514A80482C8}" type="datetimeFigureOut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3A0E329-F7F4-4F48-9C5F-E883E37B1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17936F-CC22-40B1-8985-99064145DA5D}" type="datetimeFigureOut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6371A39-7830-4F40-943A-D443E0DA2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BDF7848-282E-42CF-8DCB-4EAAD502784D}" type="datetimeFigureOut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C33BD3-C49A-48C0-B25B-54BA27EE2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 userDrawn="1"/>
        </p:nvSpPr>
        <p:spPr>
          <a:xfrm>
            <a:off x="179388" y="188913"/>
            <a:ext cx="8785225" cy="6480175"/>
          </a:xfrm>
          <a:prstGeom prst="round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7" descr="http://s43.radikal.ru/i102/0901/35/72544a67e659.jpg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5373688"/>
            <a:ext cx="316865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7" descr="http://s43.radikal.ru/i102/0901/35/72544a67e659.jpg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5373688"/>
            <a:ext cx="316865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7" descr="http://s43.radikal.ru/i102/0901/35/72544a67e659.jpg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5373688"/>
            <a:ext cx="316865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9" descr="http://img-fotki.yandex.ru/get/5804/svetlera.73/0_51a0d_ac1c6dd1_XL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956550" y="5084763"/>
            <a:ext cx="922338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1" descr="http://img-fotki.yandex.ru/get/4808/svetlera.73/0_519f5_f10280ea_XS.jp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101013" y="115888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http://img-fotki.yandex.ru/get/5804/svetlera.73/0_51a0d_ac1c6dd1_XL.jp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323850" y="5084763"/>
            <a:ext cx="922338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png"/><Relationship Id="rId18" Type="http://schemas.openxmlformats.org/officeDocument/2006/relationships/image" Target="http://lenagold.ru/fon/clipart/b/bab/babochka98.jpg" TargetMode="External"/><Relationship Id="rId26" Type="http://schemas.openxmlformats.org/officeDocument/2006/relationships/image" Target="../media/image11.png"/><Relationship Id="rId3" Type="http://schemas.openxmlformats.org/officeDocument/2006/relationships/image" Target="../media/image19.png"/><Relationship Id="rId21" Type="http://schemas.openxmlformats.org/officeDocument/2006/relationships/image" Target="../media/image33.png"/><Relationship Id="rId7" Type="http://schemas.openxmlformats.org/officeDocument/2006/relationships/image" Target="http://lenagold.ru/fon/clipart/z/zebr/zebra14.jpg" TargetMode="External"/><Relationship Id="rId12" Type="http://schemas.openxmlformats.org/officeDocument/2006/relationships/image" Target="../media/image26.png"/><Relationship Id="rId17" Type="http://schemas.openxmlformats.org/officeDocument/2006/relationships/image" Target="../media/image30.jpeg"/><Relationship Id="rId25" Type="http://schemas.openxmlformats.org/officeDocument/2006/relationships/image" Target="../media/image15.png"/><Relationship Id="rId2" Type="http://schemas.openxmlformats.org/officeDocument/2006/relationships/image" Target="../media/image18.png"/><Relationship Id="rId16" Type="http://schemas.openxmlformats.org/officeDocument/2006/relationships/image" Target="http://lenagold.ru/fon/clipart/m/muz/muzik01.jpg" TargetMode="External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25.png"/><Relationship Id="rId24" Type="http://schemas.openxmlformats.org/officeDocument/2006/relationships/image" Target="../media/image35.png"/><Relationship Id="rId5" Type="http://schemas.openxmlformats.org/officeDocument/2006/relationships/image" Target="../media/image21.png"/><Relationship Id="rId15" Type="http://schemas.openxmlformats.org/officeDocument/2006/relationships/image" Target="../media/image29.jpeg"/><Relationship Id="rId23" Type="http://schemas.openxmlformats.org/officeDocument/2006/relationships/hyperlink" Target="http://avtomaticaziya.blogspot.com/2012/11/blog-post_5481.html" TargetMode="External"/><Relationship Id="rId10" Type="http://schemas.openxmlformats.org/officeDocument/2006/relationships/image" Target="../media/image24.jpeg"/><Relationship Id="rId19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openxmlformats.org/officeDocument/2006/relationships/image" Target="http://lenagold.ru/fon/clipart/z/zerk/zerk07.jpg" TargetMode="External"/><Relationship Id="rId14" Type="http://schemas.openxmlformats.org/officeDocument/2006/relationships/image" Target="../media/image28.jpeg"/><Relationship Id="rId22" Type="http://schemas.openxmlformats.org/officeDocument/2006/relationships/image" Target="../media/image34.png"/><Relationship Id="rId27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2"/>
          <p:cNvSpPr>
            <a:spLocks noChangeArrowheads="1"/>
          </p:cNvSpPr>
          <p:nvPr/>
        </p:nvSpPr>
        <p:spPr bwMode="auto">
          <a:xfrm>
            <a:off x="3708400" y="6165850"/>
            <a:ext cx="1500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CCCC00"/>
                </a:solidFill>
              </a:rPr>
              <a:t>Москва, 2013 г.</a:t>
            </a:r>
          </a:p>
        </p:txBody>
      </p:sp>
      <p:sp>
        <p:nvSpPr>
          <p:cNvPr id="13314" name="Rectangle 13"/>
          <p:cNvSpPr>
            <a:spLocks noChangeArrowheads="1"/>
          </p:cNvSpPr>
          <p:nvPr/>
        </p:nvSpPr>
        <p:spPr bwMode="auto">
          <a:xfrm>
            <a:off x="1835150" y="260350"/>
            <a:ext cx="583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/>
              <a:t>Государственное бюджетное образовательное учреждение</a:t>
            </a:r>
            <a:endParaRPr lang="ru-RU" sz="1200"/>
          </a:p>
          <a:p>
            <a:pPr algn="ctr"/>
            <a:r>
              <a:rPr lang="ru-RU" sz="1200" b="1"/>
              <a:t>Детский сад комбинированного вида №711</a:t>
            </a:r>
          </a:p>
        </p:txBody>
      </p:sp>
      <p:sp>
        <p:nvSpPr>
          <p:cNvPr id="13315" name="Rectangle 14"/>
          <p:cNvSpPr>
            <a:spLocks noChangeArrowheads="1"/>
          </p:cNvSpPr>
          <p:nvPr/>
        </p:nvSpPr>
        <p:spPr bwMode="auto">
          <a:xfrm>
            <a:off x="4787900" y="4868863"/>
            <a:ext cx="34575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/>
              <a:t>Опыт работы учителя-логопеда </a:t>
            </a:r>
          </a:p>
          <a:p>
            <a:pPr algn="ctr"/>
            <a:r>
              <a:rPr lang="ru-RU" sz="1200" b="1"/>
              <a:t>ГБОУ детского сада №711</a:t>
            </a:r>
            <a:endParaRPr lang="ru-RU" sz="1200"/>
          </a:p>
          <a:p>
            <a:pPr algn="ctr"/>
            <a:r>
              <a:rPr lang="ru-RU" sz="1200" b="1"/>
              <a:t>Доброскок Светланы Анатольевны</a:t>
            </a:r>
          </a:p>
        </p:txBody>
      </p:sp>
      <p:pic>
        <p:nvPicPr>
          <p:cNvPr id="13316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1052513"/>
            <a:ext cx="4248150" cy="33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2060575"/>
            <a:ext cx="23114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260350"/>
            <a:ext cx="15049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3708400" y="333375"/>
            <a:ext cx="2143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u="sng">
                <a:solidFill>
                  <a:schemeClr val="hlink"/>
                </a:solidFill>
              </a:rPr>
              <a:t>«Чего не стало?»</a:t>
            </a:r>
            <a:endParaRPr lang="ru-RU" b="1" u="sng">
              <a:solidFill>
                <a:schemeClr val="hlink"/>
              </a:solidFill>
              <a:latin typeface="Calibri" pitchFamily="34" charset="0"/>
            </a:endParaRPr>
          </a:p>
        </p:txBody>
      </p:sp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908050"/>
            <a:ext cx="5543550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981075"/>
            <a:ext cx="114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1052513"/>
            <a:ext cx="12477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2852738"/>
            <a:ext cx="12033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1196975"/>
            <a:ext cx="12382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4075" y="4724400"/>
            <a:ext cx="11239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40475" y="2852738"/>
            <a:ext cx="7524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95738" y="2997200"/>
            <a:ext cx="14239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67175" y="4724400"/>
            <a:ext cx="13128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11863" y="4868863"/>
            <a:ext cx="129698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59055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916113"/>
            <a:ext cx="56896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357563"/>
            <a:ext cx="58324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868863"/>
            <a:ext cx="576103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2" name="Picture 26" descr="http://lenagold.ru/fon/clipart/z/zebr/zebra14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611188" y="549275"/>
            <a:ext cx="1366837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3" name="Picture 27" descr="http://lenagold.ru/fon/clipart/z/zerk/zerk07.jpg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4859338" y="620713"/>
            <a:ext cx="10160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4" name="Picture 28" descr="Зима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92500" y="549275"/>
            <a:ext cx="1223963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5" name="Picture 2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188" y="2060575"/>
            <a:ext cx="962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6" name="Picture 3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2060575"/>
            <a:ext cx="7683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7" name="Picture 3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2133600"/>
            <a:ext cx="100965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8" name="Picture 32" descr="Блины.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4213" y="3716338"/>
            <a:ext cx="1150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9" name="Picture 33" descr="http://lenagold.ru/fon/clipart/m/muz/muzik01.jpg"/>
          <p:cNvPicPr>
            <a:picLocks noChangeAspect="1" noChangeArrowheads="1"/>
          </p:cNvPicPr>
          <p:nvPr/>
        </p:nvPicPr>
        <p:blipFill>
          <a:blip r:embed="rId15" r:link="rId16"/>
          <a:srcRect/>
          <a:stretch>
            <a:fillRect/>
          </a:stretch>
        </p:blipFill>
        <p:spPr bwMode="auto">
          <a:xfrm>
            <a:off x="2051050" y="3500438"/>
            <a:ext cx="1296988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0" name="Picture 34" descr="http://lenagold.ru/fon/clipart/b/bab/babochka98.jpg"/>
          <p:cNvPicPr>
            <a:picLocks noChangeAspect="1" noChangeArrowheads="1"/>
          </p:cNvPicPr>
          <p:nvPr/>
        </p:nvPicPr>
        <p:blipFill>
          <a:blip r:embed="rId17" r:link="rId18"/>
          <a:srcRect/>
          <a:stretch>
            <a:fillRect/>
          </a:stretch>
        </p:blipFill>
        <p:spPr bwMode="auto">
          <a:xfrm>
            <a:off x="4787900" y="3716338"/>
            <a:ext cx="10795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1" name="Picture 3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339975" y="5013325"/>
            <a:ext cx="10795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2" name="Picture 36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708400" y="5084763"/>
            <a:ext cx="8143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3" name="Picture 37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859338" y="5013325"/>
            <a:ext cx="9493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3" name="Rectangle 10"/>
          <p:cNvSpPr>
            <a:spLocks noChangeArrowheads="1"/>
          </p:cNvSpPr>
          <p:nvPr/>
        </p:nvSpPr>
        <p:spPr bwMode="auto">
          <a:xfrm>
            <a:off x="-2868613" y="423386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-2868613" y="566261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95" name="Rectangle 12"/>
          <p:cNvSpPr>
            <a:spLocks noChangeArrowheads="1"/>
          </p:cNvSpPr>
          <p:nvPr/>
        </p:nvSpPr>
        <p:spPr bwMode="auto">
          <a:xfrm>
            <a:off x="-2868613" y="7310438"/>
            <a:ext cx="18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/>
            </a:r>
            <a:br>
              <a:rPr lang="ru-RU" sz="1200">
                <a:latin typeface="Calibri" pitchFamily="34" charset="0"/>
                <a:cs typeface="Times New Roman" pitchFamily="18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24596" name="Picture 13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1557338"/>
            <a:ext cx="2159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084888" y="908050"/>
            <a:ext cx="2757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hlinkClick r:id="rId23"/>
              </a:rPr>
              <a:t>"Четвёртый-лишний".</a:t>
            </a:r>
            <a:r>
              <a:rPr lang="ru-RU" b="1"/>
              <a:t> </a:t>
            </a:r>
          </a:p>
          <a:p>
            <a:pPr eaLnBrk="0" hangingPunct="0"/>
            <a:endParaRPr lang="ru-RU">
              <a:latin typeface="Calibri" pitchFamily="34" charset="0"/>
            </a:endParaRPr>
          </a:p>
        </p:txBody>
      </p:sp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195513" y="692150"/>
            <a:ext cx="102235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2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4500563" y="2133600"/>
            <a:ext cx="14239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708400" y="3644900"/>
            <a:ext cx="94615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18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611188" y="5013325"/>
            <a:ext cx="1728787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0.071 0.32546 " pathEditMode="relative" ptsTypes="AA">
                                      <p:cBhvr>
                                        <p:cTn id="38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663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663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01 0.32547 L 0.00017 5.92593E-6 " pathEditMode="relative" ptsTypes="AA">
                                      <p:cBhvr>
                                        <p:cTn id="45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21267 0.11551 " pathEditMode="relative" ptsTypes="AA">
                                      <p:cBhvr>
                                        <p:cTn id="81" dur="2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2356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356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296 0.10649 L 0.00086 0.0004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-0.08663 -0.12615 " pathEditMode="relative" ptsTypes="AA">
                                      <p:cBhvr>
                                        <p:cTn id="124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2355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2000" fill="hold"/>
                                        <p:tgtEl>
                                          <p:spTgt spid="2355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28 -0.10763 L -0.00451 -0.00347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22847 -0.31504 " pathEditMode="relative" ptsTypes="AA">
                                      <p:cBhvr>
                                        <p:cTn id="167" dur="2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2000" fill="hold"/>
                                        <p:tgtEl>
                                          <p:spTgt spid="2664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2" dur="2000" fill="hold"/>
                                        <p:tgtEl>
                                          <p:spTgt spid="2664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573 -0.29699 L 0.00018 -0.00394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</TotalTime>
  <Words>26</Words>
  <Application>Microsoft Office PowerPoint</Application>
  <PresentationFormat>Экран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3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@</cp:lastModifiedBy>
  <cp:revision>70</cp:revision>
  <dcterms:created xsi:type="dcterms:W3CDTF">2013-03-10T13:49:57Z</dcterms:created>
  <dcterms:modified xsi:type="dcterms:W3CDTF">2013-09-19T13:03:46Z</dcterms:modified>
</cp:coreProperties>
</file>