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D824E6-C80A-4C9D-90EA-7AE68F7FB34E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79E7EE-F870-40FC-A8E1-7D3165357DA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Конструирование по программе Детский сад –дом радости.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Средняя группа №5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244827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Конструирование -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это практическая деятельность, направленная на получение определенного продукта. В дошкольной педагогике конструктивная деятельность рассматривается как средство умственного воспитания  детей. Конструируя, ребёнок осуществляет анализ и синтез: после зрительного восприятия практически разбирает образец на детали, а затем собирает их в целую постройку. В процессе обучения конструированию у детей вырабатываются обобщенные способы действий, умение целенаправленно обследовать. Дети учатся планировать работу, контролировать свои действия, самостоятельно исправлять ошибки.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марина\Desktop\1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46400" y="2910681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6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младшем и среднем возрасте дети учатся правильно складывать кубики, создавая устойчивые и ровные постройки; учитывать форму различных элементов строительного материала (кубиков); понимать, что в зависимости от того, для чего или кого они строят, их сооружение будет выглядеть совершенно по-разному.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марина\Desktop\1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680520" cy="302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9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Конструирование развивает способность воспринимать такие внешние свойства предметного мира, как форма, пространственные и размерные отношения, понимать некоторые существенные зависимости структуры предмета от его функции, создавать новые, оригинальные образы.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марина\Desktop\1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60848"/>
            <a:ext cx="453650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5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Конструирование является одним из важнейших и интереснейших видов детской деятельности. Конструктивной деятельности в программе «Детский сад – дом радости» Н.М. Крыловой отводится важное место. Конструктивная деятельность способствует становлению важнейшего умственного действия – наглядного моделирования.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марина\Desktop\1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3240360" cy="355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марина\Desktop\1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3600400" cy="355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3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Конструирование наша любимая игра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марина\Desktop\10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0" y="3272631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марина\Desktop\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54319"/>
            <a:ext cx="237626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марина\Desktop\1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363" y="2698335"/>
            <a:ext cx="252027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9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161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Конструирование по программе Детский сад –дом радости.</vt:lpstr>
      <vt:lpstr>Конструирование -  это практическая деятельность, направленная на получение определенного продукта. В дошкольной педагогике конструктивная деятельность рассматривается как средство умственного воспитания  детей. Конструируя, ребёнок осуществляет анализ и синтез: после зрительного восприятия практически разбирает образец на детали, а затем собирает их в целую постройку. В процессе обучения конструированию у детей вырабатываются обобщенные способы действий, умение целенаправленно обследовать. Дети учатся планировать работу, контролировать свои действия, самостоятельно исправлять ошибки. </vt:lpstr>
      <vt:lpstr>В младшем и среднем возрасте дети учатся правильно складывать кубики, создавая устойчивые и ровные постройки; учитывать форму различных элементов строительного материала (кубиков); понимать, что в зависимости от того, для чего или кого они строят, их сооружение будет выглядеть совершенно по-разному. </vt:lpstr>
      <vt:lpstr>Конструирование развивает способность воспринимать такие внешние свойства предметного мира, как форма, пространственные и размерные отношения, понимать некоторые существенные зависимости структуры предмета от его функции, создавать новые, оригинальные образы. </vt:lpstr>
      <vt:lpstr>Конструирование является одним из важнейших и интереснейших видов детской деятельности. Конструктивной деятельности в программе «Детский сад – дом радости» Н.М. Крыловой отводится важное место. Конструктивная деятельность способствует становлению важнейшего умственного действия – наглядного моделирования. </vt:lpstr>
      <vt:lpstr>Конструирование наша любимая игра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по программе Детский сад –дом радости.</dc:title>
  <dc:creator>марина</dc:creator>
  <cp:lastModifiedBy>марина</cp:lastModifiedBy>
  <cp:revision>3</cp:revision>
  <dcterms:created xsi:type="dcterms:W3CDTF">2013-10-31T07:16:01Z</dcterms:created>
  <dcterms:modified xsi:type="dcterms:W3CDTF">2013-10-31T07:40:45Z</dcterms:modified>
</cp:coreProperties>
</file>