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C39-CC6F-4BA4-A149-1EC0C7A56A47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7269-B597-46DB-94C8-25D1FADC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7A6B-EEDE-44D1-BE61-96977FD3043F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6C06-B6B3-4092-8213-020EE284D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8385-8C3E-4AC8-83AD-83589912B3F3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1154-58D5-4D08-AFB3-527B5B984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FFE3-4B87-4F4E-A4BC-B22AF4AB54B4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453E-2955-431F-87F4-67B9A6A2C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BF83-385C-457E-8E58-0945D2C5166D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E44-5A01-4DD0-9E20-0686D052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3598-81AB-4854-B640-1020353E5FC5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CB25-334A-4265-9B8F-E21A3F693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5CE9-45CE-4A8A-B6C5-2E665DBDDBF9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E2CA-CD90-4EA7-92C0-6132B6C4E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ECF5-AFE5-42AE-A460-F9BA0061FA0E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7A2F-74D0-420A-B3EA-250E70CC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3DB8-1212-4FB0-BE18-E19FD636EA63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29E2-6ED7-4E88-9652-B8777B03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8DFD-7A4C-4783-8C0B-C5A1E6A1F6D9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864E-82CB-44E1-A0E5-22416CCF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CB90-13E9-4F85-B6F6-8CB164150941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776B-1081-4947-83B5-C4BB087D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CA0F2-D33C-462C-8ADC-70E0204C636F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F2BE7-57D6-4DCE-B28D-61F6898A4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blipFill dpi="0" rotWithShape="1">
            <a:blip r:embed="rId1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2000" contrast="25000"/>
            </a:blip>
            <a:srcRect/>
            <a:tile tx="0" ty="0" sx="100000" sy="100000" flip="none" algn="ctr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42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2152650" cy="2200275"/>
          </a:xfrm>
          <a:prstGeom prst="rect">
            <a:avLst/>
          </a:prstGeom>
          <a:noFill/>
        </p:spPr>
      </p:pic>
      <p:pic>
        <p:nvPicPr>
          <p:cNvPr id="15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rot="5400000">
            <a:off x="6967538" y="-23813"/>
            <a:ext cx="2152650" cy="2200275"/>
          </a:xfrm>
          <a:prstGeom prst="rect">
            <a:avLst/>
          </a:prstGeom>
          <a:noFill/>
        </p:spPr>
      </p:pic>
      <p:pic>
        <p:nvPicPr>
          <p:cNvPr id="16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rot="10800000">
            <a:off x="6991350" y="4657725"/>
            <a:ext cx="2152650" cy="2200275"/>
          </a:xfrm>
          <a:prstGeom prst="rect">
            <a:avLst/>
          </a:prstGeom>
          <a:noFill/>
        </p:spPr>
      </p:pic>
      <p:pic>
        <p:nvPicPr>
          <p:cNvPr id="17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rot="16200000">
            <a:off x="23813" y="4681538"/>
            <a:ext cx="2152650" cy="220027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357166"/>
            <a:ext cx="7388894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Дымковская игрушка</a:t>
            </a:r>
            <a:endParaRPr lang="ru-RU" sz="7200" b="1" dirty="0">
              <a:ln w="11430"/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3143248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714356"/>
            <a:ext cx="5601804" cy="466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642918"/>
            <a:ext cx="28803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 l="5178" t="1314" r="9385" b="4055"/>
          <a:stretch>
            <a:fillRect/>
          </a:stretch>
        </p:blipFill>
        <p:spPr bwMode="auto">
          <a:xfrm>
            <a:off x="5286380" y="642918"/>
            <a:ext cx="26642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357166"/>
            <a:ext cx="41764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 l="8529" t="3024" r="7889" b="6257"/>
          <a:stretch>
            <a:fillRect/>
          </a:stretch>
        </p:blipFill>
        <p:spPr bwMode="auto">
          <a:xfrm>
            <a:off x="755576" y="764704"/>
            <a:ext cx="37444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80728"/>
            <a:ext cx="40324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 l="2520" t="1853" r="9281" b="7354"/>
          <a:stretch>
            <a:fillRect/>
          </a:stretch>
        </p:blipFill>
        <p:spPr bwMode="auto">
          <a:xfrm>
            <a:off x="1071538" y="1142984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 l="2520" t="7255" r="5519" b="3869"/>
          <a:stretch>
            <a:fillRect/>
          </a:stretch>
        </p:blipFill>
        <p:spPr bwMode="auto">
          <a:xfrm>
            <a:off x="5500694" y="1214422"/>
            <a:ext cx="29158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 l="3461" t="4747" r="3095" b="6648"/>
          <a:stretch>
            <a:fillRect/>
          </a:stretch>
        </p:blipFill>
        <p:spPr bwMode="auto">
          <a:xfrm>
            <a:off x="899592" y="620688"/>
            <a:ext cx="75608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UNion</cp:lastModifiedBy>
  <cp:revision>14</cp:revision>
  <dcterms:created xsi:type="dcterms:W3CDTF">2013-03-10T12:23:48Z</dcterms:created>
  <dcterms:modified xsi:type="dcterms:W3CDTF">2013-11-01T10:09:46Z</dcterms:modified>
</cp:coreProperties>
</file>