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9"/>
  </p:notesMasterIdLst>
  <p:sldIdLst>
    <p:sldId id="282" r:id="rId2"/>
    <p:sldId id="256" r:id="rId3"/>
    <p:sldId id="275" r:id="rId4"/>
    <p:sldId id="258" r:id="rId5"/>
    <p:sldId id="263" r:id="rId6"/>
    <p:sldId id="279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424"/>
    <a:srgbClr val="D68308"/>
    <a:srgbClr val="FBA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84FF6F-08FD-4431-88EB-8A5A3D5F5A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79B54E-BA89-4904-8899-5DF0242F21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426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9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4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1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0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4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8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DEB8-FE2C-4EFE-8929-6A10D5BE65A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91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770-C736-4CF2-BD57-B89E58D278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676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9DEA5F3-684F-4337-8655-CA4D8150F3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62579"/>
      </p:ext>
    </p:extLst>
  </p:cSld>
  <p:clrMapOvr>
    <a:masterClrMapping/>
  </p:clrMapOvr>
  <p:transition advTm="700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CB94E0F-5855-4BA0-8E5F-3F8E9ED3C9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02893"/>
      </p:ext>
    </p:extLst>
  </p:cSld>
  <p:clrMapOvr>
    <a:masterClrMapping/>
  </p:clrMapOvr>
  <p:transition advTm="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56F3-99E2-4939-9493-2CD88A1B4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067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F525294-028B-46F4-AF71-AA3A4BA873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4072"/>
      </p:ext>
    </p:extLst>
  </p:cSld>
  <p:clrMapOvr>
    <a:masterClrMapping/>
  </p:clrMapOvr>
  <p:transition advTm="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3EDC-A12A-45A0-999C-8882DA5EEC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671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C9A6-CA59-40E1-9CD8-8B08E384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968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BB4-D15B-4429-BBC3-2849E7D64B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167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493-931F-40E0-A924-4044983EC2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4620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C8B6-CDD1-400A-9502-03406592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555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C534-8D60-47BF-8CBB-DC812200EE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043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1B46-9AC1-4265-8F76-DEF14D862C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258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248E6A-0056-486F-BD2C-ECCDF0BF1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3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9" r:id="rId19"/>
    <p:sldLayoutId id="2147483760" r:id="rId20"/>
  </p:sldLayoutIdLst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175" y="2276475"/>
            <a:ext cx="52593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Конструктивная деятельность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1888137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764704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Плоскостная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мозаика - </a:t>
            </a:r>
            <a:r>
              <a:rPr lang="ru-RU" sz="3600" b="1" dirty="0" err="1">
                <a:solidFill>
                  <a:srgbClr val="C00000"/>
                </a:solidFill>
              </a:rPr>
              <a:t>пазл</a:t>
            </a:r>
            <a:r>
              <a:rPr lang="ru-RU" sz="3600" b="1" dirty="0">
                <a:solidFill>
                  <a:srgbClr val="C00000"/>
                </a:solidFill>
              </a:rPr>
              <a:t> «Черепашки»</a:t>
            </a:r>
          </a:p>
        </p:txBody>
      </p:sp>
      <p:pic>
        <p:nvPicPr>
          <p:cNvPr id="2053" name="Picture 5" descr="P10206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71" y="2487613"/>
            <a:ext cx="2584846" cy="344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 descr="P10206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64" y="2487613"/>
            <a:ext cx="2584846" cy="344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76"/>
    </mc:Choice>
    <mc:Fallback xmlns="">
      <p:transition advTm="51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0375" y="692696"/>
            <a:ext cx="8385175" cy="51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Образцы конструкций</a:t>
            </a:r>
          </a:p>
        </p:txBody>
      </p:sp>
      <p:pic>
        <p:nvPicPr>
          <p:cNvPr id="53251" name="Picture 3" descr="P10206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671" r="2516" b="4027"/>
          <a:stretch>
            <a:fillRect/>
          </a:stretch>
        </p:blipFill>
        <p:spPr>
          <a:xfrm>
            <a:off x="2195736" y="1700808"/>
            <a:ext cx="4608512" cy="3471695"/>
          </a:xfr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16"/>
    </mc:Choice>
    <mc:Fallback xmlns="">
      <p:transition advTm="65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499992" y="675750"/>
            <a:ext cx="4032250" cy="8080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«Мишка»</a:t>
            </a:r>
          </a:p>
        </p:txBody>
      </p:sp>
      <p:pic>
        <p:nvPicPr>
          <p:cNvPr id="13321" name="Picture 9" descr="P10206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51024"/>
            <a:ext cx="3744416" cy="2807151"/>
          </a:xfrm>
          <a:noFill/>
          <a:ln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Rectangle 11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239196" y="1907286"/>
            <a:ext cx="4293046" cy="29638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200" b="1" i="1" dirty="0">
                <a:solidFill>
                  <a:srgbClr val="0070C0"/>
                </a:solidFill>
              </a:rPr>
              <a:t>Упаковка содержит 60 деталей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200" b="1" i="1" dirty="0">
                <a:solidFill>
                  <a:srgbClr val="0070C0"/>
                </a:solidFill>
              </a:rPr>
              <a:t>Диаметр одной детали – 40 мм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200" b="1" i="1" dirty="0">
                <a:solidFill>
                  <a:srgbClr val="0070C0"/>
                </a:solidFill>
              </a:rPr>
              <a:t>Для детей младшего и среднего дошкольного возраста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58"/>
    </mc:Choice>
    <mc:Fallback xmlns="">
      <p:transition advTm="87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0375" y="692696"/>
            <a:ext cx="8385175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Г</a:t>
            </a:r>
            <a:r>
              <a:rPr lang="ru-RU" sz="4000" b="1" dirty="0">
                <a:solidFill>
                  <a:srgbClr val="FFFF00"/>
                </a:solidFill>
              </a:rPr>
              <a:t>у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>
                <a:solidFill>
                  <a:srgbClr val="00B050"/>
                </a:solidFill>
              </a:rPr>
              <a:t>е</a:t>
            </a:r>
            <a:r>
              <a:rPr lang="ru-RU" sz="4000" b="1" dirty="0">
                <a:solidFill>
                  <a:srgbClr val="FFC000"/>
                </a:solidFill>
              </a:rPr>
              <a:t>н</a:t>
            </a:r>
            <a:r>
              <a:rPr lang="ru-RU" sz="4000" b="1" dirty="0">
                <a:solidFill>
                  <a:srgbClr val="00B050"/>
                </a:solidFill>
              </a:rPr>
              <a:t>и</a:t>
            </a:r>
            <a:r>
              <a:rPr lang="ru-RU" sz="4000" b="1" dirty="0">
                <a:solidFill>
                  <a:srgbClr val="FF0000"/>
                </a:solidFill>
              </a:rPr>
              <a:t>ц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</a:p>
        </p:txBody>
      </p:sp>
      <p:pic>
        <p:nvPicPr>
          <p:cNvPr id="26631" name="Picture 7" descr="P10206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837" y="1922060"/>
            <a:ext cx="3622624" cy="2717700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38663" y="1905000"/>
            <a:ext cx="3921769" cy="25987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sz="2800" b="1" i="1" dirty="0">
                <a:solidFill>
                  <a:srgbClr val="00B050"/>
                </a:solidFill>
              </a:rPr>
              <a:t>Гусеница, гусеница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Бабочкина дочка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По травинкам ползает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800" b="1" i="1" dirty="0">
                <a:solidFill>
                  <a:srgbClr val="FFC000"/>
                </a:solidFill>
              </a:rPr>
              <a:t>Кушает листочки.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48"/>
    </mc:Choice>
    <mc:Fallback xmlns="">
      <p:transition advTm="754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5742" y="460375"/>
            <a:ext cx="8385175" cy="80803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Цветочек</a:t>
            </a:r>
          </a:p>
        </p:txBody>
      </p:sp>
      <p:pic>
        <p:nvPicPr>
          <p:cNvPr id="57348" name="Picture 4" descr="P10206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340768"/>
            <a:ext cx="3168352" cy="4226008"/>
          </a:xfrm>
          <a:noFill/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5976" y="1916832"/>
            <a:ext cx="3930650" cy="280831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Золотые лепестки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Хрупкий стебелек.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Распустился у реки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i="1" dirty="0">
                <a:solidFill>
                  <a:srgbClr val="00B050"/>
                </a:solidFill>
              </a:rPr>
              <a:t>Солнечный цветок.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02"/>
    </mc:Choice>
    <mc:Fallback xmlns="">
      <p:transition advTm="73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460202"/>
            <a:ext cx="8385175" cy="8810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BA203"/>
                </a:solidFill>
              </a:rPr>
              <a:t>Солнышко</a:t>
            </a:r>
          </a:p>
        </p:txBody>
      </p:sp>
      <p:pic>
        <p:nvPicPr>
          <p:cNvPr id="28681" name="Picture 9" descr="P10206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628801"/>
            <a:ext cx="4330990" cy="3240360"/>
          </a:xfrm>
          <a:noFill/>
          <a:ln/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408985" y="2204864"/>
            <a:ext cx="3245530" cy="184467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400" b="1" i="1" dirty="0">
                <a:solidFill>
                  <a:srgbClr val="EC5424"/>
                </a:solidFill>
              </a:rPr>
              <a:t>Солнышко – ведрышко!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400" b="1" i="1" dirty="0">
                <a:solidFill>
                  <a:srgbClr val="EC5424"/>
                </a:solidFill>
              </a:rPr>
              <a:t>Выгляни в окошечко!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400" b="1" i="1" dirty="0">
                <a:solidFill>
                  <a:srgbClr val="EC5424"/>
                </a:solidFill>
              </a:rPr>
              <a:t>Солнышко, нарядись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400" b="1" i="1" dirty="0">
                <a:solidFill>
                  <a:srgbClr val="EC5424"/>
                </a:solidFill>
              </a:rPr>
              <a:t>Красное покажись!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21"/>
    </mc:Choice>
    <mc:Fallback xmlns="">
      <p:transition advTm="752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3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3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1.5|1.2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2|1.1|1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67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Натуральные материалы</vt:lpstr>
      <vt:lpstr>Презентация PowerPoint</vt:lpstr>
      <vt:lpstr>Плоскостная  мозаика - пазл «Черепашки»</vt:lpstr>
      <vt:lpstr>Образцы конструкций</vt:lpstr>
      <vt:lpstr>«Мишка»</vt:lpstr>
      <vt:lpstr>Гусеница</vt:lpstr>
      <vt:lpstr>Цветочек</vt:lpstr>
      <vt:lpstr>Солнышко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Плоскостной конструктор «Черепашки»</dc:title>
  <dc:creator>RoboT</dc:creator>
  <cp:lastModifiedBy>Пользователь</cp:lastModifiedBy>
  <cp:revision>24</cp:revision>
  <dcterms:created xsi:type="dcterms:W3CDTF">2009-05-07T19:36:13Z</dcterms:created>
  <dcterms:modified xsi:type="dcterms:W3CDTF">2013-10-20T07:14:05Z</dcterms:modified>
</cp:coreProperties>
</file>