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1" r:id="rId3"/>
    <p:sldId id="269" r:id="rId4"/>
    <p:sldId id="264" r:id="rId5"/>
    <p:sldId id="262" r:id="rId6"/>
    <p:sldId id="259" r:id="rId7"/>
    <p:sldId id="266" r:id="rId8"/>
    <p:sldId id="268" r:id="rId9"/>
    <p:sldId id="267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07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07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6347F7-6C19-40C2-8BD2-0C05451AE218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761AA6-583F-4595-AC58-C8362B1E4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D1391-FB89-4502-8916-98E86D1C93BB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6125F-0A16-4A92-949A-8C79F0514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EB3E3-2B06-44FB-A4E7-DEF8F25405C4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C6F61-D74F-44CD-A4A1-D192BEE20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98DF1-4C2A-4C6A-A295-184C4156D3FE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BDF6-02BD-4764-B00B-5761774C4D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E4159-CC93-4CBA-8467-51F1EA20E8F0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A8B2A-1916-4D92-86E5-C1E9186CB8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D85EC-EF52-4A41-9627-657BEE291734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8A387-ECCE-4FF5-B04D-DD5A26E6C1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BAD71-886E-411B-99E2-41F390020616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21C46-493F-4A93-B456-82FAB5B4D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250A7-0242-45CA-9B4D-B22A3B8B53D3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D044-2BC4-470A-9C99-BC4C6D646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C159E-8055-44F6-A35B-05C43DEBA5B0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98A07-6EB8-4A77-AE2A-4CC6EF164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E4EAE-AF06-4E02-8BD4-379607CD2EED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C4D7-DAB4-450F-83C1-B7961F450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7E23E-BB49-4BE0-B6CA-4733B2080E67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9030F-B55D-4121-AA17-8F4CF0191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78EB897-642C-4A77-BC5F-2F5234665F45}" type="datetimeFigureOut">
              <a:rPr lang="ru-RU"/>
              <a:pPr/>
              <a:t>19.02.2013</a:t>
            </a:fld>
            <a:endParaRPr lang="ru-RU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1DCB923-1B0A-422C-81B9-DF38F4B78A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3315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03920" y="1857364"/>
            <a:ext cx="6939720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«Использование мнемотехники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коррекционной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работе с дошкольниками ОНР»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143380"/>
            <a:ext cx="505458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Подготовили: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учителя - логопеды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Зинина М.В. , Карачёва Е.Н.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428736"/>
            <a:ext cx="31357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Мастер – класс: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0483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87671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Обучение  составлению  рассказов</a:t>
            </a:r>
          </a:p>
        </p:txBody>
      </p:sp>
      <p:pic>
        <p:nvPicPr>
          <p:cNvPr id="21513" name="Рисунок 7" descr="эзлог000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16338"/>
            <a:ext cx="35655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DSCN10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522" y="1857364"/>
            <a:ext cx="38419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4" descr="DSCN3887.JPG"/>
          <p:cNvPicPr>
            <a:picLocks noChangeAspect="1"/>
          </p:cNvPicPr>
          <p:nvPr/>
        </p:nvPicPr>
        <p:blipFill>
          <a:blip r:embed="rId5" cstate="print"/>
          <a:srcRect l="3177" t="4236" r="4677" b="6802"/>
          <a:stretch>
            <a:fillRect/>
          </a:stretch>
        </p:blipFill>
        <p:spPr bwMode="auto">
          <a:xfrm>
            <a:off x="357158" y="1928802"/>
            <a:ext cx="4062273" cy="29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3555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4629" y="352409"/>
            <a:ext cx="58096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Список  используемой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литературы: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68313" y="1125538"/>
            <a:ext cx="81375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16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Белоусова Л.Е. Выучить стихи? Это просто! – СПб.: Изд. Дом «Литера», 2008. – 32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Большева Т.В. Учимся по сказке. Развитие мышления дошкольников с помощью мнемотехники – СПб.: Изд. Дом «Литера», 2005 – 71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Воробьёва В.К. Методика развития связной речи у детей с системным недоразвитием речи / Москва « Баласс», 2005 – 114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Житникова Л.А. Учите детей запоминать. – М.: «Просвещение», 1985 – 78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Громова О.Е., Соломатина Г.Н., Савинова Н.П.Стихи о временах года и игры. Дидактические материалы по развитию речи детей5-6 лет – М.: 2005, 59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ПолянскаяТ.Б. Использование  метода мнемотехники в обучении рассказыванию детей дошкольного возраста.- СПб., 2009 – 56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Смирнова Л.Н., Овчинникова С.Н. Помогите ребёнку преодолеть заикание.- М.: Мозаика – Синтез, 2009. – 96 с.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Ткаченко Т.А. Использование схем в составлении описательных рассказов // «Дошкольное воспитание», - 1990. - №10</a:t>
            </a:r>
          </a:p>
          <a:p>
            <a:pPr marL="342900" indent="-342900">
              <a:buFontTx/>
              <a:buAutoNum type="arabicPeriod"/>
            </a:pPr>
            <a:r>
              <a:rPr lang="ru-RU" sz="1600" b="1">
                <a:latin typeface="Times New Roman" pitchFamily="18" charset="0"/>
              </a:rPr>
              <a:t>Широких Т.Д. Учим стихи – развиваем память // Ребёнок в детском саду!, 2004 - №2 – с.59-62.</a:t>
            </a:r>
          </a:p>
          <a:p>
            <a:pPr marL="342900" indent="-342900" algn="ctr" eaLnBrk="0" hangingPunct="0"/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4339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857364"/>
            <a:ext cx="7643866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«Учите  ребёнка каким –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нибудь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Неизвестным  ему  пяти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Словам – он  будет  долго 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Напрасно  Мучиться,  но  свяжите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Двадцать таких слов  с  картинками,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 он  их  усвоит   на  лету».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                                        К.Д.Ушинский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5363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071546"/>
            <a:ext cx="6945811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Мнемотехника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(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 греч.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mneme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память и </a:t>
            </a:r>
            <a:r>
              <a:rPr lang="en-US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искусство,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Мастерство)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2571750"/>
            <a:ext cx="8001000" cy="1571625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система методов и приёмов, обеспечивающих эффективное запоминание, сохранение и воспроизведение информации, развитие речи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86250" y="4005263"/>
            <a:ext cx="430213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4652963"/>
            <a:ext cx="8064500" cy="1584325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Виды мнемотехники: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-Классическая                     -Народная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 -Цирковая                    -Педагогическая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6387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3" y="1785938"/>
            <a:ext cx="8072437" cy="1357312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воспроизведение существенных свойств изучаемого объекта, создание его заместителя и работа с ним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214422"/>
            <a:ext cx="68820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Наглядное моделирование: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3571875"/>
            <a:ext cx="8072438" cy="257175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-сенсорно-графические схемы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-наглядные модели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-опорные схемы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-блоки – квадраты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-коллаж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71938" y="3071813"/>
            <a:ext cx="484187" cy="50006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7411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428604"/>
            <a:ext cx="74295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Содержание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мнемотаблицы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presen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928813"/>
            <a:ext cx="3714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al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28813"/>
            <a:ext cx="46307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wa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1928813"/>
            <a:ext cx="61690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aby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1857375"/>
            <a:ext cx="64293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злог0003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844675"/>
            <a:ext cx="74612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6" descr="1298365481_2011-02-22_09185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1844675"/>
            <a:ext cx="73437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5" descr="1296810644_2011-02-04_12082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1844675"/>
            <a:ext cx="73437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8435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82822" y="1293797"/>
            <a:ext cx="4148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мнемотаблицы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313" y="2714625"/>
            <a:ext cx="6500812" cy="342900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объёма памяти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Систематизация полученных знаний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Заинтересованность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71938" y="1857375"/>
            <a:ext cx="484187" cy="7858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9459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214422"/>
            <a:ext cx="72394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Заучивание стихотворений</a:t>
            </a:r>
          </a:p>
        </p:txBody>
      </p: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44675"/>
            <a:ext cx="17748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060575"/>
            <a:ext cx="1841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205038"/>
            <a:ext cx="20383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9"/>
          <p:cNvPicPr>
            <a:picLocks noChangeAspect="1" noChangeArrowheads="1"/>
          </p:cNvPicPr>
          <p:nvPr/>
        </p:nvPicPr>
        <p:blipFill>
          <a:blip r:embed="rId6" cstate="print"/>
          <a:srcRect t="4706" b="9706"/>
          <a:stretch>
            <a:fillRect/>
          </a:stretch>
        </p:blipFill>
        <p:spPr bwMode="auto">
          <a:xfrm>
            <a:off x="2700338" y="2420938"/>
            <a:ext cx="23955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781300"/>
            <a:ext cx="2422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3" descr="wjgty0001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2924175"/>
            <a:ext cx="24241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Рисунок 15" descr="72978.BMP"/>
          <p:cNvPicPr>
            <a:picLocks noChangeAspect="1"/>
          </p:cNvPicPr>
          <p:nvPr/>
        </p:nvPicPr>
        <p:blipFill>
          <a:blip r:embed="rId9" cstate="print"/>
          <a:srcRect l="8600" t="6963" r="13998" b="2515"/>
          <a:stretch>
            <a:fillRect/>
          </a:stretch>
        </p:blipFill>
        <p:spPr bwMode="auto">
          <a:xfrm>
            <a:off x="4572000" y="3068638"/>
            <a:ext cx="2492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4" descr="wjgty0002.t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3284538"/>
            <a:ext cx="26558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2531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000108"/>
            <a:ext cx="750099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Образование  новых   слов</a:t>
            </a:r>
          </a:p>
        </p:txBody>
      </p:sp>
      <p:pic>
        <p:nvPicPr>
          <p:cNvPr id="22533" name="Рисунок 5" descr="DSCN35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26447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9" descr="DSCN39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205038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 descr="DSCN39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7813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8" descr="DSCN39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213100"/>
            <a:ext cx="45354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9375"/>
            <a:ext cx="60452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1507" name="Рисунок 3" descr="ramochky_narod_jpg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857232"/>
            <a:ext cx="529824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Закрепление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звукопроизношения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2357438"/>
            <a:ext cx="2571750" cy="91440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3571875"/>
            <a:ext cx="2643187" cy="91440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8" y="4786313"/>
            <a:ext cx="2857500" cy="91440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Скороговорки</a:t>
            </a:r>
          </a:p>
        </p:txBody>
      </p:sp>
      <p:pic>
        <p:nvPicPr>
          <p:cNvPr id="10" name="Рисунок 9" descr="DSCN10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000250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N10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000250"/>
            <a:ext cx="26431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N107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2000250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N107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2000250"/>
            <a:ext cx="509587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N39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1930400"/>
            <a:ext cx="521493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616</TotalTime>
  <Words>373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Zinin ES</cp:lastModifiedBy>
  <cp:revision>101</cp:revision>
  <dcterms:created xsi:type="dcterms:W3CDTF">2012-11-01T10:41:55Z</dcterms:created>
  <dcterms:modified xsi:type="dcterms:W3CDTF">2013-02-19T10:39:34Z</dcterms:modified>
</cp:coreProperties>
</file>