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1FD8-5FF0-45E6-89B9-E02D8CFC35E3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4B999-0036-4F2A-B23A-7B9F242A9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3CE97A-3947-46B1-91E0-61CE1618C824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BDB9A2-7BE1-4B75-A105-1B2BD222C69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3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3" y="332657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Непосредственно – образовательная деятельность для детей старшего дошкольного возраста с использованием приёмов моделирования.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5668" y="1959223"/>
            <a:ext cx="4936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Встреча с квадратиком.</a:t>
            </a:r>
          </a:p>
          <a:p>
            <a:r>
              <a:rPr lang="ru-RU" dirty="0" smtClean="0"/>
              <a:t>(складывание бумаги по типу «оригами» 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88150"/>
            <a:ext cx="72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 5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6381328"/>
            <a:ext cx="314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Воспитатель : Формозова Г.А.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595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191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бабочки разные нарядные и не похожие друг на друга. И вы, как волшебники, можете помочь своим бабочкам стать красивыми. Дети выбирают материал для украшения бабочек самостоятельно и украшают их. После того как игрушка готова повторить приемы складывания.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6" y="1262241"/>
            <a:ext cx="3866611" cy="54791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09119"/>
            <a:ext cx="2592288" cy="2046365"/>
          </a:xfrm>
          <a:prstGeom prst="rect">
            <a:avLst/>
          </a:prstGeom>
        </p:spPr>
      </p:pic>
      <p:pic>
        <p:nvPicPr>
          <p:cNvPr id="2052" name="Picture 4" descr="G:\Documents and Settings\Admin\Local Settings\Temporary Internet Files\Content.IE5\TH9NNXGF\MC90044483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028" y="3717032"/>
            <a:ext cx="1894984" cy="277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G:\Documents and Settings\Admin\Local Settings\Temporary Internet Files\Content.IE5\PIUE26Z4\MC90021568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34066"/>
            <a:ext cx="2448272" cy="278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G:\Documents and Settings\Admin\Local Settings\Temporary Internet Files\Content.IE5\0WQ8VHT6\MC90043456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864" y="1227961"/>
            <a:ext cx="1889125" cy="215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6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97" y="0"/>
            <a:ext cx="9159697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1600" y="189278"/>
            <a:ext cx="76328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Образовательная область : </a:t>
            </a:r>
            <a:r>
              <a:rPr lang="ru-RU" b="1" dirty="0" smtClean="0"/>
              <a:t>Художественное творчество.</a:t>
            </a:r>
          </a:p>
          <a:p>
            <a:r>
              <a:rPr lang="ru-RU" b="1" dirty="0" smtClean="0"/>
              <a:t>Познакомить детей с Японским искусством – складывания бумаги по типу оригами. </a:t>
            </a:r>
          </a:p>
          <a:p>
            <a:r>
              <a:rPr lang="ru-RU" b="1" dirty="0" smtClean="0"/>
              <a:t>Обучать складывать квадрат по диагонали.</a:t>
            </a:r>
          </a:p>
          <a:p>
            <a:r>
              <a:rPr lang="ru-RU" b="1" dirty="0" smtClean="0"/>
              <a:t>Обучать проговаривать поэтапное</a:t>
            </a:r>
            <a:r>
              <a:rPr lang="ru-RU" b="1" dirty="0"/>
              <a:t> </a:t>
            </a:r>
            <a:r>
              <a:rPr lang="ru-RU" b="1" dirty="0" smtClean="0"/>
              <a:t>изготовление поделки.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Развивающие задачи : </a:t>
            </a:r>
          </a:p>
          <a:p>
            <a:r>
              <a:rPr lang="ru-RU" b="1" dirty="0" smtClean="0"/>
              <a:t>Развитие мелкой моторике, глазомера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Воспитательные задачи : </a:t>
            </a:r>
          </a:p>
          <a:p>
            <a:r>
              <a:rPr lang="ru-RU" b="1" dirty="0" smtClean="0"/>
              <a:t>Воспитывать творческий интерес к поделкам из бумаги</a:t>
            </a:r>
          </a:p>
          <a:p>
            <a:r>
              <a:rPr lang="ru-RU" b="1" dirty="0" smtClean="0"/>
              <a:t>Воспитывать усидчивость, умение довести работу до конца.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Материал :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Поделки – образцы игрушек сделанные по типу оригами.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Заготовки для поделок ( квадратной формы) разного цвета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88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3362294" cy="2448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5896" y="404664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 зовут квадратик!</a:t>
            </a:r>
          </a:p>
          <a:p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квадратик не простой.</a:t>
            </a:r>
          </a:p>
          <a:p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меня называют волшебным, чудесным.</a:t>
            </a:r>
          </a:p>
          <a:p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почему?</a:t>
            </a:r>
          </a:p>
          <a:p>
            <a:r>
              <a:rPr lang="ru-RU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Потому что я умею творить чудеса, совершаю разные превращения.</a:t>
            </a:r>
            <a:endParaRPr lang="ru-RU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780928"/>
            <a:ext cx="2621092" cy="21602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91087" y="2866087"/>
            <a:ext cx="3313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красивая бабочка – это я.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143" y="4198776"/>
            <a:ext cx="2313164" cy="220486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88" y="2158990"/>
            <a:ext cx="2253875" cy="17887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695" y="5420359"/>
            <a:ext cx="2857500" cy="9620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5301208"/>
            <a:ext cx="2732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вот смешной лягушонок- это тоже я.</a:t>
            </a:r>
            <a:endParaRPr lang="ru-RU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4294837"/>
            <a:ext cx="3916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ещё я могу превращаться в рыбку,</a:t>
            </a:r>
          </a:p>
          <a:p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Кораблик – всего не перечислишь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25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1880679" cy="26642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941168"/>
            <a:ext cx="3432469" cy="1800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2"/>
          <a:stretch/>
        </p:blipFill>
        <p:spPr>
          <a:xfrm>
            <a:off x="6948264" y="2204864"/>
            <a:ext cx="1888894" cy="25202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16632"/>
            <a:ext cx="3333896" cy="2376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07904" y="548680"/>
            <a:ext cx="47209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Из чего сделаны эти игрушки?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Как вы думаете какой формы бумага?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А вы знаете как называются эти игрушки?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Эти игрушки оригами.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А знаете почему они так называются?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Тогда слушайте!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882825"/>
            <a:ext cx="1677012" cy="28585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348880"/>
            <a:ext cx="2720539" cy="203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4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014985"/>
            <a:ext cx="1656184" cy="22181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" y="18288"/>
            <a:ext cx="2409552" cy="17545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365103"/>
            <a:ext cx="3744416" cy="24451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34704" y="188640"/>
            <a:ext cx="6057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оригами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Родина оригами Япония. Искусство складывания бумаги, зародилось много лет назад. В далекой древности оригами имело религиозное предназначение. Было храмовым искусством ими украшали статую «многоликой» и «тысяче рукой»  богини милосердия Канон чтобы задобрить её, попросить покровительства.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968" y="2248548"/>
            <a:ext cx="52531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«Ори» означает сложенный, а «гами» – бумага и Бог. Фигурки оригами служили гербом и печатью в некоторых знатных семьях. Ведь бумага в те времена была материалом редким и дорогим. Лишь спустя несколько столетий, оригами стало достоянием каждого японца, украшением японского быта, карнавальных шествий , народных праздников.</a:t>
            </a:r>
          </a:p>
          <a:p>
            <a:r>
              <a:rPr lang="ru-RU" dirty="0" smtClean="0"/>
              <a:t>Умение складывать из бумаги считалось одним из признаков хорошего образования и изысканных манер.</a:t>
            </a:r>
            <a:br>
              <a:rPr lang="ru-RU" dirty="0" smtClean="0"/>
            </a:br>
            <a:r>
              <a:rPr lang="ru-RU" dirty="0" smtClean="0"/>
              <a:t>В настоящее время оригами распространено во многих странах мира.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6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966730" cy="2160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7864" y="116632"/>
            <a:ext cx="4536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Ребята, а вы хотели бы научиться делать такие фигурки?</a:t>
            </a:r>
          </a:p>
          <a:p>
            <a:r>
              <a:rPr lang="ru-RU" dirty="0" smtClean="0"/>
              <a:t>Физкультминутка :</a:t>
            </a:r>
          </a:p>
          <a:p>
            <a:r>
              <a:rPr lang="ru-RU" dirty="0" smtClean="0"/>
              <a:t>Мы хлопаем в ладоши хлоп, хлоп</a:t>
            </a:r>
          </a:p>
          <a:p>
            <a:r>
              <a:rPr lang="ru-RU" dirty="0" smtClean="0"/>
              <a:t>Мы топаем ногами топ ,топ</a:t>
            </a:r>
          </a:p>
          <a:p>
            <a:r>
              <a:rPr lang="ru-RU" dirty="0" smtClean="0"/>
              <a:t>Качаем головой.</a:t>
            </a:r>
          </a:p>
          <a:p>
            <a:r>
              <a:rPr lang="ru-RU" dirty="0" smtClean="0"/>
              <a:t>Мы руки поднимаем, мы руки опускаем,</a:t>
            </a:r>
          </a:p>
          <a:p>
            <a:r>
              <a:rPr lang="ru-RU" dirty="0" smtClean="0"/>
              <a:t>Мы низко приседаем</a:t>
            </a:r>
            <a:br>
              <a:rPr lang="ru-RU" dirty="0" smtClean="0"/>
            </a:br>
            <a:r>
              <a:rPr lang="ru-RU" dirty="0" smtClean="0"/>
              <a:t>И прямо мы встаем.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6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854216"/>
            <a:ext cx="2232248" cy="171050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900" y="1562203"/>
            <a:ext cx="2232249" cy="14287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901" y="4815073"/>
            <a:ext cx="2507236" cy="17887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61685"/>
            <a:ext cx="2193032" cy="164477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893" y="3645024"/>
            <a:ext cx="2376264" cy="157276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" y="66020"/>
            <a:ext cx="3332910" cy="242687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63888" y="260648"/>
            <a:ext cx="5472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предлагаю вам превратиться в маленьких волшебников,  и научиться превращать простой квадратный лист  в фигурку – бабочку.</a:t>
            </a:r>
            <a:br>
              <a:rPr lang="ru-RU" dirty="0" smtClean="0"/>
            </a:br>
            <a:r>
              <a:rPr lang="ru-RU" dirty="0" smtClean="0"/>
              <a:t>(чтение стихотворения « Бабочка давай дружить!»)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96" y="1732166"/>
            <a:ext cx="3312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Бабочка давай дружить!</a:t>
            </a:r>
          </a:p>
          <a:p>
            <a:r>
              <a:rPr lang="ru-RU" dirty="0" smtClean="0"/>
              <a:t>Веселее в дружбе жить.</a:t>
            </a:r>
          </a:p>
          <a:p>
            <a:r>
              <a:rPr lang="ru-RU" dirty="0" smtClean="0"/>
              <a:t>Есть в саду у нас цветы, полетай над ними ты!</a:t>
            </a:r>
          </a:p>
          <a:p>
            <a:r>
              <a:rPr lang="ru-RU" dirty="0" smtClean="0"/>
              <a:t>Ну а дождь пойдет над садом – </a:t>
            </a:r>
          </a:p>
          <a:p>
            <a:r>
              <a:rPr lang="ru-RU" dirty="0" smtClean="0"/>
              <a:t>Волноваться зря не надо!</a:t>
            </a:r>
          </a:p>
          <a:p>
            <a:r>
              <a:rPr lang="ru-RU" dirty="0" smtClean="0"/>
              <a:t>Ни о чем не беспокойся – </a:t>
            </a:r>
          </a:p>
          <a:p>
            <a:r>
              <a:rPr lang="ru-RU" dirty="0" smtClean="0"/>
              <a:t>Под моей панамой скройся!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1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2" y="44624"/>
            <a:ext cx="2768948" cy="2016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476672"/>
            <a:ext cx="39521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Ребята, а вы видели бабочек?</a:t>
            </a:r>
          </a:p>
          <a:p>
            <a:r>
              <a:rPr lang="ru-RU" dirty="0" smtClean="0"/>
              <a:t>Какие они?</a:t>
            </a:r>
          </a:p>
          <a:p>
            <a:r>
              <a:rPr lang="ru-RU" dirty="0" smtClean="0"/>
              <a:t>Какую бабочку вы хотели бы сделать?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1" r="5514"/>
          <a:stretch/>
        </p:blipFill>
        <p:spPr>
          <a:xfrm>
            <a:off x="6300192" y="1538678"/>
            <a:ext cx="2592288" cy="1880998"/>
          </a:xfrm>
          <a:prstGeom prst="rect">
            <a:avLst/>
          </a:prstGeom>
        </p:spPr>
      </p:pic>
      <p:pic>
        <p:nvPicPr>
          <p:cNvPr id="1026" name="Picture 2" descr="G:\Documents and Settings\Admin\Local Settings\Temporary Internet Files\Content.IE5\0WQ8VHT6\MP90031377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0476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Program Files\Microsoft Office\MEDIA\OFFICE14\Bullets\j011583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954" y="2709058"/>
            <a:ext cx="1958454" cy="195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Program Files\Microsoft Office\MEDIA\OFFICE14\Bullets\j011583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:\Program Files\Microsoft Office\MEDIA\OFFICE14\Bullets\BD21339_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390" y="4980718"/>
            <a:ext cx="1684239" cy="168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45954" y="5023644"/>
            <a:ext cx="2842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Выбирайте квадратик и мы приступим  к выполнению поделки.</a:t>
            </a: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2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6"/>
            <a:ext cx="2966730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142" b="72819"/>
          <a:stretch/>
        </p:blipFill>
        <p:spPr>
          <a:xfrm>
            <a:off x="3347864" y="980728"/>
            <a:ext cx="1802496" cy="16207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9872" y="117668"/>
            <a:ext cx="448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Последовательность изготовления поделки.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95905" y="624191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50360" y="115610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Согнуть квадрат по диагонали.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8" r="-463" b="73923"/>
          <a:stretch/>
        </p:blipFill>
        <p:spPr>
          <a:xfrm>
            <a:off x="63423" y="2910135"/>
            <a:ext cx="3173688" cy="15548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4176" y="244847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№2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37111" y="293346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Полученный треугольник сложить пополам.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3423" y="4666790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№3</a:t>
            </a:r>
            <a:endParaRPr lang="ru-RU" sz="2400" b="1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" t="28358" r="62025" b="46904"/>
          <a:stretch/>
        </p:blipFill>
        <p:spPr>
          <a:xfrm>
            <a:off x="155514" y="5065960"/>
            <a:ext cx="1773937" cy="147512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237111" y="3579793"/>
            <a:ext cx="435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Разверните поделку чтобы раскрывающиеся стороны были сверху.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003636" y="5065960"/>
            <a:ext cx="192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Отогните верхние острые углы в разные стороны</a:t>
            </a:r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44" t="25156" r="20232" b="58702"/>
          <a:stretch/>
        </p:blipFill>
        <p:spPr>
          <a:xfrm>
            <a:off x="4431173" y="4703660"/>
            <a:ext cx="1596769" cy="96246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743839" y="466678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№4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29823" y="5803521"/>
            <a:ext cx="2225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Вырежьте усики и наклейте их.</a:t>
            </a:r>
            <a:endParaRPr lang="ru-RU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6" t="70437" r="15323" b="8918"/>
          <a:stretch/>
        </p:blipFill>
        <p:spPr>
          <a:xfrm>
            <a:off x="6876256" y="4656243"/>
            <a:ext cx="2118491" cy="165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542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2013-10-29T19:35:33Z</dcterms:created>
  <dcterms:modified xsi:type="dcterms:W3CDTF">2013-10-30T18:24:16Z</dcterms:modified>
</cp:coreProperties>
</file>