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DSC02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143375"/>
            <a:ext cx="24288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857250" y="571500"/>
            <a:ext cx="777716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Развитие пространственной ориентации 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логопедических занятиях</a:t>
            </a:r>
          </a:p>
        </p:txBody>
      </p:sp>
      <p:pic>
        <p:nvPicPr>
          <p:cNvPr id="16389" name="Picture 10" descr="DSC02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143375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DSC021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2000250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DSC021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4143375"/>
            <a:ext cx="2643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 descr="DSC021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2000250"/>
            <a:ext cx="263048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8" descr="DSC021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2000250"/>
            <a:ext cx="23320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00063" y="3571875"/>
            <a:ext cx="5143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00"/>
                </a:solidFill>
              </a:rPr>
              <a:t>Во время артикуляционной гимнастики</a:t>
            </a:r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2000250" y="4071938"/>
            <a:ext cx="6048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00"/>
                </a:solidFill>
              </a:rPr>
              <a:t>Во время дыхательной гимнастики</a:t>
            </a:r>
          </a:p>
        </p:txBody>
      </p:sp>
      <p:sp>
        <p:nvSpPr>
          <p:cNvPr id="16396" name="Text Box 8"/>
          <p:cNvSpPr txBox="1">
            <a:spLocks noChangeArrowheads="1"/>
          </p:cNvSpPr>
          <p:nvPr/>
        </p:nvSpPr>
        <p:spPr bwMode="auto">
          <a:xfrm>
            <a:off x="1071563" y="6000750"/>
            <a:ext cx="6840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00"/>
                </a:solidFill>
              </a:rPr>
              <a:t>На физминутках и оргмоментах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286125" y="57150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333399"/>
                </a:solidFill>
              </a:rPr>
              <a:t>При обучении грамоте</a:t>
            </a:r>
          </a:p>
        </p:txBody>
      </p:sp>
      <p:pic>
        <p:nvPicPr>
          <p:cNvPr id="17412" name="Picture 8" descr="DSC02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4000500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DSC021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00025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DSC021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15716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DSC021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500438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DSC021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4429125"/>
            <a:ext cx="281146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285750" y="5857875"/>
            <a:ext cx="532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333399"/>
                </a:solidFill>
              </a:rPr>
              <a:t>При решении лексико-грамматических задач</a:t>
            </a:r>
          </a:p>
        </p:txBody>
      </p:sp>
      <p:pic>
        <p:nvPicPr>
          <p:cNvPr id="17418" name="Picture 15" descr="DSC0227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12144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14313" y="571500"/>
            <a:ext cx="87137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400" b="1"/>
              <a:t>Применение  компьютерный игры «Степкины забавы»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ru-RU" sz="2400" b="1"/>
              <a:t>в логопедической работе</a:t>
            </a:r>
          </a:p>
        </p:txBody>
      </p:sp>
      <p:pic>
        <p:nvPicPr>
          <p:cNvPr id="18436" name="Picture 8" descr="DSC02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DSC025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214688"/>
            <a:ext cx="4341813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2013-09-09T20:49:32Z</dcterms:modified>
</cp:coreProperties>
</file>