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03119-0320-4DC4-9BEE-F253068ABCF4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87767-EED3-4578-BEC9-8D926DA97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87767-EED3-4578-BEC9-8D926DA97F0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11D-5740-484E-964F-E7DF4AEF73CC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EFB-0252-4546-ABD7-48FC8C6391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11D-5740-484E-964F-E7DF4AEF73CC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EFB-0252-4546-ABD7-48FC8C639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11D-5740-484E-964F-E7DF4AEF73CC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EFB-0252-4546-ABD7-48FC8C639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11D-5740-484E-964F-E7DF4AEF73CC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EFB-0252-4546-ABD7-48FC8C639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11D-5740-484E-964F-E7DF4AEF73CC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5A6EFB-0252-4546-ABD7-48FC8C639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11D-5740-484E-964F-E7DF4AEF73CC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EFB-0252-4546-ABD7-48FC8C639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11D-5740-484E-964F-E7DF4AEF73CC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EFB-0252-4546-ABD7-48FC8C639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11D-5740-484E-964F-E7DF4AEF73CC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EFB-0252-4546-ABD7-48FC8C639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11D-5740-484E-964F-E7DF4AEF73CC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EFB-0252-4546-ABD7-48FC8C639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11D-5740-484E-964F-E7DF4AEF73CC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EFB-0252-4546-ABD7-48FC8C639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11D-5740-484E-964F-E7DF4AEF73CC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6EFB-0252-4546-ABD7-48FC8C639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3000">
              <a:schemeClr val="accent1">
                <a:lumMod val="75000"/>
              </a:schemeClr>
            </a:gs>
            <a:gs pos="28000">
              <a:srgbClr val="CC9900"/>
            </a:gs>
            <a:gs pos="42999">
              <a:srgbClr val="FFC000"/>
            </a:gs>
            <a:gs pos="58000">
              <a:srgbClr val="00B050"/>
            </a:gs>
            <a:gs pos="72000">
              <a:schemeClr val="accent5">
                <a:lumMod val="60000"/>
                <a:lumOff val="40000"/>
              </a:schemeClr>
            </a:gs>
            <a:gs pos="87000">
              <a:schemeClr val="accent6">
                <a:lumMod val="75000"/>
              </a:schemeClr>
            </a:gs>
            <a:gs pos="100000">
              <a:schemeClr val="accent4">
                <a:lumMod val="5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E9311D-5740-484E-964F-E7DF4AEF73CC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5A6EFB-0252-4546-ABD7-48FC8C639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71942"/>
            <a:ext cx="7072362" cy="1752600"/>
          </a:xfrm>
        </p:spPr>
        <p:txBody>
          <a:bodyPr>
            <a:normAutofit fontScale="92500" lnSpcReduction="20000"/>
          </a:bodyPr>
          <a:lstStyle/>
          <a:p>
            <a:endParaRPr lang="en-US" sz="29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</a:rPr>
              <a:t>Воспитатель </a:t>
            </a:r>
            <a:endParaRPr lang="en-US" sz="29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9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900" cap="all" dirty="0" smtClean="0">
                <a:solidFill>
                  <a:schemeClr val="accent6">
                    <a:lumMod val="75000"/>
                  </a:schemeClr>
                </a:solidFill>
              </a:rPr>
              <a:t>Марцинкевич Оксана Анатольевна</a:t>
            </a:r>
            <a:endParaRPr lang="ru-RU" sz="2900" cap="al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714488"/>
            <a:ext cx="76161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9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Проект</a:t>
            </a:r>
            <a:endParaRPr lang="en-US" sz="3900" b="1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/>
            <a:endParaRPr lang="ru-RU" sz="3900" b="1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«Весенние цветы»</a:t>
            </a:r>
            <a:endParaRPr lang="ru-RU" sz="5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28604"/>
            <a:ext cx="8715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</a:rPr>
              <a:t>МДОУ </a:t>
            </a:r>
            <a:r>
              <a:rPr lang="ru-RU" sz="3200" dirty="0" err="1" smtClean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</a:rPr>
              <a:t>д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</a:rPr>
              <a:t>/с </a:t>
            </a:r>
            <a:r>
              <a:rPr lang="ru-RU" sz="3200" dirty="0" err="1" smtClean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</a:rPr>
              <a:t>общеразвивающего</a:t>
            </a:r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</a:rPr>
              <a:t> вида №39 УКМО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43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43438" y="285728"/>
            <a:ext cx="4038600" cy="3028950"/>
          </a:xfrm>
        </p:spPr>
      </p:pic>
      <p:pic>
        <p:nvPicPr>
          <p:cNvPr id="10" name="Содержимое 9" descr="DSC0345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57158" y="285728"/>
            <a:ext cx="4143404" cy="3028950"/>
          </a:xfrm>
        </p:spPr>
      </p:pic>
      <p:pic>
        <p:nvPicPr>
          <p:cNvPr id="16" name="Рисунок 15" descr="DSC035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5286384" y="3929062"/>
            <a:ext cx="2857488" cy="2143116"/>
          </a:xfrm>
          <a:prstGeom prst="rect">
            <a:avLst/>
          </a:prstGeom>
        </p:spPr>
      </p:pic>
      <p:pic>
        <p:nvPicPr>
          <p:cNvPr id="18" name="Рисунок 17" descr="DSC0344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8" y="3500438"/>
            <a:ext cx="4214842" cy="316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</a:t>
            </a:r>
            <a:r>
              <a:rPr lang="ru-RU" dirty="0" smtClean="0"/>
              <a:t> Этап – заключительный</a:t>
            </a:r>
            <a:br>
              <a:rPr lang="ru-RU" dirty="0" smtClean="0"/>
            </a:br>
            <a:r>
              <a:rPr lang="ru-RU" sz="4000" dirty="0" smtClean="0">
                <a:ln w="6350"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Выставка поделок в группе</a:t>
            </a:r>
            <a:endParaRPr lang="ru-RU" sz="4000" dirty="0">
              <a:ln w="6350">
                <a:solidFill>
                  <a:schemeClr val="bg1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Содержимое 12" descr="CIMG739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5" name="Содержимое 14" descr="CIMG739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IMG738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214290"/>
            <a:ext cx="4038600" cy="3028950"/>
          </a:xfrm>
        </p:spPr>
      </p:pic>
      <p:pic>
        <p:nvPicPr>
          <p:cNvPr id="8" name="Рисунок 7" descr="CIMG738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571876"/>
            <a:ext cx="4190997" cy="3143248"/>
          </a:xfrm>
          <a:prstGeom prst="rect">
            <a:avLst/>
          </a:prstGeom>
        </p:spPr>
      </p:pic>
      <p:pic>
        <p:nvPicPr>
          <p:cNvPr id="9" name="Рисунок 8" descr="CIMG738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3571876"/>
            <a:ext cx="4095747" cy="3071834"/>
          </a:xfrm>
          <a:prstGeom prst="rect">
            <a:avLst/>
          </a:prstGeom>
        </p:spPr>
      </p:pic>
      <p:pic>
        <p:nvPicPr>
          <p:cNvPr id="11" name="Рисунок 10" descr="CIMG739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9" y="214290"/>
            <a:ext cx="4071966" cy="305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1643050"/>
            <a:ext cx="80010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</a:t>
            </a:r>
          </a:p>
          <a:p>
            <a:pPr algn="ctr"/>
            <a:r>
              <a:rPr lang="ru-RU" sz="9600" b="1" cap="none" spc="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 внимание!</a:t>
            </a:r>
            <a:endParaRPr lang="ru-RU" sz="9600" b="1" cap="none" spc="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 w="6350">
                  <a:solidFill>
                    <a:schemeClr val="tx1"/>
                  </a:solidFill>
                </a:ln>
              </a:rPr>
              <a:t>Участники проекта</a:t>
            </a:r>
            <a:endParaRPr lang="ru-RU" sz="6000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928802"/>
            <a:ext cx="78581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4000" dirty="0" smtClean="0"/>
              <a:t> </a:t>
            </a:r>
            <a:r>
              <a:rPr lang="ru-RU" sz="3600" dirty="0" smtClean="0"/>
              <a:t>Дети старшей группы;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600" dirty="0" smtClean="0"/>
              <a:t> Воспитатели группы;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600" dirty="0" smtClean="0"/>
              <a:t> Воспитатель по ИЗО деятельности;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600" dirty="0" smtClean="0"/>
              <a:t> Родители воспитанников.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8229600" cy="1828800"/>
          </a:xfrm>
        </p:spPr>
        <p:txBody>
          <a:bodyPr/>
          <a:lstStyle/>
          <a:p>
            <a:r>
              <a:rPr lang="ru-RU" cap="none" dirty="0" smtClean="0">
                <a:ln w="6350">
                  <a:solidFill>
                    <a:srgbClr val="00206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Тип проекта </a:t>
            </a:r>
            <a:r>
              <a:rPr lang="ru-RU" dirty="0" smtClean="0">
                <a:ln w="63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dirty="0" smtClean="0">
                <a:ln w="63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</a:br>
            <a:r>
              <a:rPr lang="ru-RU" dirty="0" smtClean="0">
                <a:ln w="6350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ТВОРЧЕСКИЙ</a:t>
            </a:r>
            <a:endParaRPr lang="ru-RU" dirty="0">
              <a:ln w="6350"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3331698"/>
            <a:ext cx="8358246" cy="27405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6350">
                  <a:solidFill>
                    <a:srgbClr val="00206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Продолжительность проекта</a:t>
            </a:r>
          </a:p>
          <a:p>
            <a:r>
              <a:rPr lang="ru-RU" sz="3600" b="1" cap="all" dirty="0" smtClean="0">
                <a:ln w="635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КРАТКОСРОЧНЫЙ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600" b="1" dirty="0" smtClean="0">
                <a:ln w="6350">
                  <a:solidFill>
                    <a:srgbClr val="00206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 01 марта по 07 марта 2013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29600" cy="18288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6350">
                  <a:solidFill>
                    <a:srgbClr val="002060"/>
                  </a:solidFill>
                </a:ln>
              </a:rPr>
              <a:t>Проблема проекта</a:t>
            </a:r>
            <a:endParaRPr lang="ru-RU" sz="4800" dirty="0">
              <a:ln w="6350">
                <a:solidFill>
                  <a:srgbClr val="002060"/>
                </a:solidFill>
              </a:ln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1538" y="2857496"/>
            <a:ext cx="7143800" cy="1752600"/>
          </a:xfrm>
        </p:spPr>
        <p:txBody>
          <a:bodyPr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/>
              <a:t> Организация родителей к творческой деятельности с детьми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229600" cy="1214446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6350">
                  <a:solidFill>
                    <a:schemeClr val="tx1"/>
                  </a:solidFill>
                </a:ln>
              </a:rPr>
              <a:t>Цель проекта</a:t>
            </a:r>
            <a:endParaRPr lang="ru-RU" sz="5400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7643866" cy="3643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/>
              <a:t>Развитие свободной творческой личности ребенка через совместное со взрослыми изготовление весенних цветов из разного материала.</a:t>
            </a:r>
          </a:p>
          <a:p>
            <a:pPr algn="just">
              <a:lnSpc>
                <a:spcPct val="150000"/>
              </a:lnSpc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8229600" cy="142876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6350">
                  <a:solidFill>
                    <a:schemeClr val="tx1"/>
                  </a:solidFill>
                </a:ln>
              </a:rPr>
              <a:t>Задачи творческой деятельности</a:t>
            </a:r>
            <a:endParaRPr lang="ru-RU" sz="4400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143932" cy="4857784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5100" dirty="0" smtClean="0"/>
              <a:t> Формирование предпосылок поисковой деятельности, интеллектуальной и творческой инициативы;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51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5100" dirty="0" smtClean="0"/>
              <a:t> Развитие умения определять возможные методы решения проблемы с помощью взрослого, а затем и самостоятельно;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51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5100" dirty="0" smtClean="0"/>
              <a:t> Формирование умения применять данные методы, способствующие решению поставленной задачи, с использованием различных вариантов;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51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5100" dirty="0" smtClean="0"/>
              <a:t> Воспитывать эстетическое восприятие и самостоятельность через организацию совместной деятельности взрослых и детей.</a:t>
            </a:r>
            <a:endParaRPr lang="ru-RU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 Этап - подготовительный </a:t>
            </a:r>
            <a:endParaRPr lang="ru-RU" dirty="0"/>
          </a:p>
        </p:txBody>
      </p:sp>
      <p:pic>
        <p:nvPicPr>
          <p:cNvPr id="6" name="Содержимое 5" descr="DSC0360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714612" y="3357562"/>
            <a:ext cx="3714776" cy="2786083"/>
          </a:xfrm>
        </p:spPr>
      </p:pic>
      <p:pic>
        <p:nvPicPr>
          <p:cNvPr id="7" name="Содержимое 6" descr="DSC0361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7027876">
            <a:off x="6567206" y="1609394"/>
            <a:ext cx="2231797" cy="1673848"/>
          </a:xfrm>
          <a:ln w="38100">
            <a:noFill/>
          </a:ln>
        </p:spPr>
      </p:pic>
      <p:pic>
        <p:nvPicPr>
          <p:cNvPr id="8" name="Рисунок 7" descr="DSC036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4297491">
            <a:off x="388133" y="1571159"/>
            <a:ext cx="2294740" cy="172105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 cap="sq" cmpd="sng">
            <a:noFill/>
            <a:miter lim="800000"/>
          </a:ln>
        </p:spPr>
      </p:pic>
      <p:pic>
        <p:nvPicPr>
          <p:cNvPr id="9" name="Рисунок 8" descr="DSC036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7064359">
            <a:off x="6645371" y="4256186"/>
            <a:ext cx="2236585" cy="1677439"/>
          </a:xfrm>
          <a:prstGeom prst="rect">
            <a:avLst/>
          </a:prstGeom>
          <a:ln w="38100">
            <a:noFill/>
          </a:ln>
        </p:spPr>
      </p:pic>
      <p:pic>
        <p:nvPicPr>
          <p:cNvPr id="10" name="Рисунок 9" descr="DSC0361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86117" y="1275606"/>
            <a:ext cx="2643206" cy="1672281"/>
          </a:xfrm>
          <a:prstGeom prst="rect">
            <a:avLst/>
          </a:prstGeom>
          <a:ln w="38100">
            <a:noFill/>
          </a:ln>
        </p:spPr>
      </p:pic>
      <p:pic>
        <p:nvPicPr>
          <p:cNvPr id="11" name="Рисунок 10" descr="DSC0362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3975211">
            <a:off x="313042" y="4232240"/>
            <a:ext cx="2214544" cy="1660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6350">
                  <a:solidFill>
                    <a:srgbClr val="002060"/>
                  </a:solidFill>
                </a:ln>
              </a:rPr>
              <a:t>II</a:t>
            </a:r>
            <a:r>
              <a:rPr lang="ru-RU" dirty="0" smtClean="0">
                <a:ln w="6350">
                  <a:solidFill>
                    <a:srgbClr val="002060"/>
                  </a:solidFill>
                </a:ln>
              </a:rPr>
              <a:t> Этап - практический</a:t>
            </a:r>
            <a:br>
              <a:rPr lang="ru-RU" dirty="0" smtClean="0">
                <a:ln w="6350">
                  <a:solidFill>
                    <a:srgbClr val="002060"/>
                  </a:solidFill>
                </a:ln>
              </a:rPr>
            </a:br>
            <a:r>
              <a:rPr lang="ru-RU" sz="3100" dirty="0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</a:rPr>
              <a:t>1.</a:t>
            </a:r>
            <a:r>
              <a:rPr lang="ru-RU" dirty="0" smtClean="0">
                <a:ln w="6350">
                  <a:solidFill>
                    <a:srgbClr val="002060"/>
                  </a:solidFill>
                </a:ln>
              </a:rPr>
              <a:t> </a:t>
            </a:r>
            <a:r>
              <a:rPr lang="ru-RU" sz="3100" dirty="0" smtClean="0">
                <a:ln w="6350">
                  <a:solidFill>
                    <a:schemeClr val="bg1"/>
                  </a:solidFill>
                </a:ln>
                <a:solidFill>
                  <a:schemeClr val="accent4"/>
                </a:solidFill>
              </a:rPr>
              <a:t>Совместная работа преподавателя по ИЗО деятельности с детьми – изготовление вазы с цветами</a:t>
            </a:r>
            <a:endParaRPr lang="ru-RU" sz="3100" dirty="0">
              <a:ln w="6350">
                <a:solidFill>
                  <a:schemeClr val="bg1"/>
                </a:solidFill>
              </a:ln>
              <a:solidFill>
                <a:schemeClr val="accent4"/>
              </a:solidFill>
            </a:endParaRPr>
          </a:p>
        </p:txBody>
      </p:sp>
      <p:pic>
        <p:nvPicPr>
          <p:cNvPr id="12" name="Содержимое 11" descr="CIMG728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3214686"/>
            <a:ext cx="4286280" cy="3171826"/>
          </a:xfrm>
          <a:ln w="38100">
            <a:noFill/>
          </a:ln>
        </p:spPr>
      </p:pic>
      <p:pic>
        <p:nvPicPr>
          <p:cNvPr id="13" name="Содержимое 12" descr="DSC0359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2428868"/>
            <a:ext cx="4038600" cy="3028950"/>
          </a:xfr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6350"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2. Совместное изготовление родителей и детей цветов из разного материала</a:t>
            </a:r>
            <a:endParaRPr lang="ru-RU" sz="2800" dirty="0">
              <a:ln w="6350">
                <a:solidFill>
                  <a:schemeClr val="bg1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DSC0356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86314" y="1714488"/>
            <a:ext cx="4038600" cy="3028950"/>
          </a:xfrm>
        </p:spPr>
      </p:pic>
      <p:pic>
        <p:nvPicPr>
          <p:cNvPr id="9" name="Содержимое 8" descr="DSC03545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571472" y="328612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</TotalTime>
  <Words>168</Words>
  <Application>Microsoft Office PowerPoint</Application>
  <PresentationFormat>Экран (4:3)</PresentationFormat>
  <Paragraphs>36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Участники проекта</vt:lpstr>
      <vt:lpstr>Тип проекта  ТВОРЧЕСКИЙ</vt:lpstr>
      <vt:lpstr>Проблема проекта</vt:lpstr>
      <vt:lpstr>Цель проекта</vt:lpstr>
      <vt:lpstr>Задачи творческой деятельности</vt:lpstr>
      <vt:lpstr>I Этап - подготовительный </vt:lpstr>
      <vt:lpstr>II Этап - практический 1. Совместная работа преподавателя по ИЗО деятельности с детьми – изготовление вазы с цветами</vt:lpstr>
      <vt:lpstr>2. Совместное изготовление родителей и детей цветов из разного материала</vt:lpstr>
      <vt:lpstr>Слайд 10</vt:lpstr>
      <vt:lpstr>III Этап – заключительный Выставка поделок в группе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 «Весенние  цветы»</dc:title>
  <dc:creator>Admin</dc:creator>
  <cp:lastModifiedBy>Admin</cp:lastModifiedBy>
  <cp:revision>20</cp:revision>
  <dcterms:created xsi:type="dcterms:W3CDTF">2013-04-03T10:49:48Z</dcterms:created>
  <dcterms:modified xsi:type="dcterms:W3CDTF">2013-10-03T12:48:52Z</dcterms:modified>
</cp:coreProperties>
</file>