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71"/>
    <a:srgbClr val="FFDE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0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B33D5E-A4E2-44A0-BA2F-2729B7F279D1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C1BAA4-DD25-4214-AD5F-0A5802CE9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EBA343-9710-4447-B933-C60B235BC221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BF7269-2055-4E83-BC05-F2270ECB0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C9A2D2-3A03-4630-A2C6-BF8F6C556EAC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F87E70-872E-49CB-B3DE-BD7AC8458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9FBEB4-3778-455C-AF10-1225EF9CAA0A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F47ED3-33D2-49ED-96D1-E8101054C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7EBFDF-13AB-4615-90E4-2221A4DB899C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33D984-99BB-4D89-B540-7D731BBA8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2263F7-7570-4804-8879-2ED103AB1CBE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9255AD-435A-4A61-83E4-88A5A83AD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4488B9-2852-4029-817C-DC994D814FFF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449C29-85ED-4B00-AF8D-692A4AF57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77539E-87D2-44C3-8CC8-3FD000CD6300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7A054D-C5B9-4768-9B34-CABB4624F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63A449-F708-4783-A355-D7B50C28795C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5F4668-E60C-42BD-8DF7-BFA31C28F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D42A70-9054-4E39-985D-AC00E12747AC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6A9E55-2725-4373-B5E8-150704B7C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41CBFE-1448-4729-B3A2-C22A6CD119A7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43FB37-4962-4DCD-B046-753A817C5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12000">
              <a:srgbClr val="E6D78A"/>
            </a:gs>
            <a:gs pos="12000">
              <a:schemeClr val="accent6">
                <a:lumMod val="50000"/>
              </a:schemeClr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C00000"/>
            </a:gs>
            <a:gs pos="100000">
              <a:schemeClr val="accent6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0" y="3429000"/>
            <a:ext cx="9144000" cy="3168650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документ 10"/>
          <p:cNvSpPr/>
          <p:nvPr/>
        </p:nvSpPr>
        <p:spPr>
          <a:xfrm rot="10800000">
            <a:off x="0" y="188913"/>
            <a:ext cx="9144000" cy="3240087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 descr="63794594_023338097.png"/>
          <p:cNvPicPr>
            <a:picLocks noChangeAspect="1"/>
          </p:cNvPicPr>
          <p:nvPr/>
        </p:nvPicPr>
        <p:blipFill>
          <a:blip r:embed="rId1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43831" y="-34666"/>
            <a:ext cx="768034" cy="791208"/>
          </a:xfrm>
          <a:prstGeom prst="rect">
            <a:avLst/>
          </a:prstGeom>
        </p:spPr>
      </p:pic>
      <p:pic>
        <p:nvPicPr>
          <p:cNvPr id="13" name="Рисунок 12" descr="63794594_023338097.png"/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840720">
            <a:off x="8326477" y="6039205"/>
            <a:ext cx="768034" cy="7912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620688"/>
            <a:ext cx="7021461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ЯПОНСКАЯ БУМАЖНАЯ КУКЛА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2285992"/>
            <a:ext cx="30003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5"/>
            <a:ext cx="8568952" cy="1080119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Загибаем 1/3 часть кимоно слева, симметрично заворачиваем правую сторону.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1484784"/>
            <a:ext cx="25922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5"/>
            <a:ext cx="7918648" cy="720079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Красиво отвернем угол кимоно, чтобы было видно второй слой.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 l="2109" r="17736" b="10001"/>
          <a:stretch>
            <a:fillRect/>
          </a:stretch>
        </p:blipFill>
        <p:spPr bwMode="auto">
          <a:xfrm>
            <a:off x="2411760" y="1484784"/>
            <a:ext cx="42484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5"/>
            <a:ext cx="8496944" cy="864095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Места складок закрывается широким поясом, в Японии он называется Оби.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email"/>
          <a:srcRect l="4628" t="-119" r="15217" b="1682"/>
          <a:stretch>
            <a:fillRect/>
          </a:stretch>
        </p:blipFill>
        <p:spPr bwMode="auto">
          <a:xfrm>
            <a:off x="2267744" y="1628800"/>
            <a:ext cx="48245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568952" cy="936104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Осталось сделать рукава. Берем полоску салфетки и складываем в три слоя.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484784"/>
            <a:ext cx="51845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3"/>
            <a:ext cx="7990656" cy="720079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Теперь заготовку рукава надо перегнуть на пополам и приклеить сзади.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email"/>
          <a:srcRect t="-119" b="-1130"/>
          <a:stretch>
            <a:fillRect/>
          </a:stretch>
        </p:blipFill>
        <p:spPr bwMode="auto">
          <a:xfrm>
            <a:off x="2771800" y="1700808"/>
            <a:ext cx="40324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5"/>
            <a:ext cx="8568952" cy="1440160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Традиционно используют для волос гофрированную черную бумагу. Диаметр окружности для волос берут немного больше, чем диаметр головы, чтобы создать эффект пышной прически. Наклеиваем с двух сторон.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1844824"/>
            <a:ext cx="28083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 l="3436" r="14092" b="439"/>
          <a:stretch>
            <a:fillRect/>
          </a:stretch>
        </p:blipFill>
        <p:spPr bwMode="auto">
          <a:xfrm>
            <a:off x="0" y="1844824"/>
            <a:ext cx="20882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1752" y="0"/>
            <a:ext cx="22322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1340768"/>
            <a:ext cx="46085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5"/>
            <a:ext cx="7918648" cy="86409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Интернет-ресурсы: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6728792" cy="50405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http://stranamasterov.ru/node/328756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5040560" cy="5472608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"Хина" - это маленькая бумажная куколка.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Хинамацури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— это Праздник девочек или Праздник кукол, ежегодно отмечаемый в Японии 3 марта.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этот день маленькие девочки впервые одевают кимоно (национальную японскую одежду). Девочки в этот день очень красивые, как настоящие японки ходят друг к другу в гости и делятся подарками, любуются куклами и обедают. Девочки ведут себя как взрослые женщины.</a:t>
            </a:r>
          </a:p>
          <a:p>
            <a:pPr algn="just"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548680"/>
            <a:ext cx="2808312" cy="543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846640" cy="1152127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этому дню в каждой семье, где есть дочка, устраивают выставку кукол "хина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нингё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", "воплощение человека". Их выставляют на специальной подставке "хина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кадзари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", похожей на горку.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772816"/>
            <a:ext cx="62646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46640" cy="3195787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в семье рождается девочка, нет лучшего подарка, чем куклы для выставки хина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мацури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бабушка и дедушка со стороны матери дарят "хина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нингё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с пожеланиями девочке расти здоровой. Как только праздник завершается, семьи быстро убирают кукол - по преданию, если родители промедлят, то им будет сложно выдать дочь замуж.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этого праздника насчитывает более тысячи лет. В древности японцы совершали магический обряд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хина-окури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спуская по реке особых бумажных «кукол, спускаемых по реке». По поверью, эти куклы, плывущие в маленьких плетёных корзинках, уносили с собой все болезни и несчастья, вместе со злыми духами, которые их вызывали. Ритуал постепенно объединился с популярным детским развлечением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игрой в бумажные куклы и к концу эпохи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Эдо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куклы хина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нингё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обрели своё название и современный вид.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 r="-799"/>
          <a:stretch>
            <a:fillRect/>
          </a:stretch>
        </p:blipFill>
        <p:spPr bwMode="auto">
          <a:xfrm>
            <a:off x="4499992" y="4437112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642918"/>
            <a:ext cx="7462612" cy="5483245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Для создания куклы нам понадобятся:</a:t>
            </a:r>
          </a:p>
          <a:p>
            <a:r>
              <a:rPr lang="ru-RU" sz="2000" dirty="0" smtClean="0"/>
              <a:t>Салфетки (цветные и однотонные)</a:t>
            </a:r>
          </a:p>
          <a:p>
            <a:r>
              <a:rPr lang="ru-RU" sz="2000" dirty="0" smtClean="0"/>
              <a:t>Картон</a:t>
            </a:r>
          </a:p>
          <a:p>
            <a:r>
              <a:rPr lang="ru-RU" sz="2000" dirty="0" smtClean="0"/>
              <a:t>Клей</a:t>
            </a:r>
          </a:p>
          <a:p>
            <a:r>
              <a:rPr lang="ru-RU" sz="2000" dirty="0" smtClean="0"/>
              <a:t>Черная бумага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4632" cy="1224135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Соединяем две круглые заготовки с полоской для шеи сложенной вдвое, в японской кукле вместо полоски используется палочка. Склеиваем. 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clrChange>
              <a:clrFrom>
                <a:srgbClr val="128781"/>
              </a:clrFrom>
              <a:clrTo>
                <a:srgbClr val="12878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231740" y="2672916"/>
            <a:ext cx="48245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5"/>
            <a:ext cx="7990656" cy="1224135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обеих заготовках для кимоно подгибаем короткую сторону. Складываем друг на друга имитируя воротничок. Голову приклеиваем клеем, хотя в традиционной кукле она просто вкладывается.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195736" y="2564904"/>
            <a:ext cx="48245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5"/>
            <a:ext cx="7918648" cy="720079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Пеленаем нашу заготовку сначала слева.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 l="7813" t="5001" r="14563" b="-1749"/>
          <a:stretch>
            <a:fillRect/>
          </a:stretch>
        </p:blipFill>
        <p:spPr bwMode="auto">
          <a:xfrm>
            <a:off x="2555776" y="1340768"/>
            <a:ext cx="39604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5"/>
            <a:ext cx="7846640" cy="648071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 заворачиваем правую сторону.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1340768"/>
            <a:ext cx="39604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окина Л. П. Шаблон ОСЕННИЙ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ОСЕННИЙ - копия</Template>
  <TotalTime>42</TotalTime>
  <Words>343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Фокина Л. П. Шаблон ОСЕННИЙ - копия</vt:lpstr>
      <vt:lpstr>Слайд 1</vt:lpstr>
      <vt:lpstr>Слайд 2</vt:lpstr>
      <vt:lpstr>К этому дню в каждой семье, где есть дочка, устраивают выставку кукол "хина нингё", "воплощение человека". Их выставляют на специальной подставке "хина кадзари", похожей на горку. </vt:lpstr>
      <vt:lpstr>Когда в семье рождается девочка, нет лучшего подарка, чем куклы для выставки хина мацури; бабушка и дедушка со стороны матери дарят "хина нингё" с пожеланиями девочке расти здоровой. Как только праздник завершается, семьи быстро убирают кукол - по преданию, если родители промедлят, то им будет сложно выдать дочь замуж. История этого праздника насчитывает более тысячи лет. В древности японцы совершали магический обряд хина-окури, спуская по реке особых бумажных «кукол, спускаемых по реке». По поверью, эти куклы, плывущие в маленьких плетёных корзинках, уносили с собой все болезни и несчастья, вместе со злыми духами, которые их вызывали. Ритуал постепенно объединился с популярным детским развлечением игрой в бумажные куклы и к концу эпохи Эдо, куклы хина нингё обрели своё название и современный вид. </vt:lpstr>
      <vt:lpstr>Слайд 5</vt:lpstr>
      <vt:lpstr>Соединяем две круглые заготовки с полоской для шеи сложенной вдвое, в японской кукле вместо полоски используется палочка. Склеиваем. </vt:lpstr>
      <vt:lpstr>В обеих заготовках для кимоно подгибаем короткую сторону. Складываем друг на друга имитируя воротничок. Голову приклеиваем клеем, хотя в традиционной кукле она просто вкладывается. </vt:lpstr>
      <vt:lpstr>Пеленаем нашу заготовку сначала слева. </vt:lpstr>
      <vt:lpstr>Потом заворачиваем правую сторону. </vt:lpstr>
      <vt:lpstr>Загибаем 1/3 часть кимоно слева, симметрично заворачиваем правую сторону. </vt:lpstr>
      <vt:lpstr>Красиво отвернем угол кимоно, чтобы было видно второй слой. </vt:lpstr>
      <vt:lpstr>Места складок закрывается широким поясом, в Японии он называется Оби. </vt:lpstr>
      <vt:lpstr>Осталось сделать рукава. Берем полоску салфетки и складываем в три слоя. </vt:lpstr>
      <vt:lpstr>Теперь заготовку рукава надо перегнуть на пополам и приклеить сзади. </vt:lpstr>
      <vt:lpstr>Традиционно используют для волос гофрированную черную бумагу. Диаметр окружности для волос берут немного больше, чем диаметр головы, чтобы создать эффект пышной прически. Наклеиваем с двух сторон.  </vt:lpstr>
      <vt:lpstr>Слайд 16</vt:lpstr>
      <vt:lpstr>Спасибо за внимание</vt:lpstr>
      <vt:lpstr>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UNion</cp:lastModifiedBy>
  <cp:revision>12</cp:revision>
  <dcterms:created xsi:type="dcterms:W3CDTF">2013-02-03T22:43:02Z</dcterms:created>
  <dcterms:modified xsi:type="dcterms:W3CDTF">2013-10-27T10:10:08Z</dcterms:modified>
</cp:coreProperties>
</file>