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86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5510-B22C-4B05-BA92-E670C2C55E6F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F8D2-6E72-440F-B629-46046623F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5510-B22C-4B05-BA92-E670C2C55E6F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F8D2-6E72-440F-B629-46046623F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5510-B22C-4B05-BA92-E670C2C55E6F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F8D2-6E72-440F-B629-46046623F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5510-B22C-4B05-BA92-E670C2C55E6F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F8D2-6E72-440F-B629-46046623F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5510-B22C-4B05-BA92-E670C2C55E6F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F8D2-6E72-440F-B629-46046623F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5510-B22C-4B05-BA92-E670C2C55E6F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F8D2-6E72-440F-B629-46046623F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5510-B22C-4B05-BA92-E670C2C55E6F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F8D2-6E72-440F-B629-46046623F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5510-B22C-4B05-BA92-E670C2C55E6F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F8D2-6E72-440F-B629-46046623F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5510-B22C-4B05-BA92-E670C2C55E6F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F8D2-6E72-440F-B629-46046623F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5510-B22C-4B05-BA92-E670C2C55E6F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F8D2-6E72-440F-B629-46046623F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5510-B22C-4B05-BA92-E670C2C55E6F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F8D2-6E72-440F-B629-46046623F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55510-B22C-4B05-BA92-E670C2C55E6F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DF8D2-6E72-440F-B629-46046623FB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21.gif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2.png"/><Relationship Id="rId7" Type="http://schemas.openxmlformats.org/officeDocument/2006/relationships/image" Target="../media/image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21.gif"/><Relationship Id="rId10" Type="http://schemas.openxmlformats.org/officeDocument/2006/relationships/image" Target="../media/image26.jpeg"/><Relationship Id="rId4" Type="http://schemas.openxmlformats.org/officeDocument/2006/relationships/image" Target="../media/image23.pn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6.gif"/><Relationship Id="rId5" Type="http://schemas.openxmlformats.org/officeDocument/2006/relationships/image" Target="../media/image21.gif"/><Relationship Id="rId10" Type="http://schemas.openxmlformats.org/officeDocument/2006/relationships/image" Target="../media/image10.gif"/><Relationship Id="rId4" Type="http://schemas.openxmlformats.org/officeDocument/2006/relationships/image" Target="../media/image18.gif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8.gif"/><Relationship Id="rId7" Type="http://schemas.openxmlformats.org/officeDocument/2006/relationships/image" Target="../media/image1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9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7.gif"/><Relationship Id="rId7" Type="http://schemas.openxmlformats.org/officeDocument/2006/relationships/image" Target="../media/image1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g74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28652"/>
            <a:ext cx="9144000" cy="7500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1285860"/>
            <a:ext cx="7748078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ОГОРОД. САД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Рисунок 5" descr="images (5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298138"/>
            <a:ext cx="3071834" cy="2559862"/>
          </a:xfrm>
          <a:prstGeom prst="rect">
            <a:avLst/>
          </a:prstGeom>
        </p:spPr>
      </p:pic>
      <p:pic>
        <p:nvPicPr>
          <p:cNvPr id="7" name="Рисунок 6" descr="1276075747_fruits_and_vegetable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14620"/>
            <a:ext cx="4581525" cy="2809875"/>
          </a:xfrm>
          <a:prstGeom prst="rect">
            <a:avLst/>
          </a:prstGeom>
        </p:spPr>
      </p:pic>
      <p:pic>
        <p:nvPicPr>
          <p:cNvPr id="8" name="Рисунок 7" descr="1354631460_ovosc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2857496"/>
            <a:ext cx="3500430" cy="2611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74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28652"/>
            <a:ext cx="9144000" cy="7500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2786058"/>
            <a:ext cx="5651162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Молодцы!!!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images (13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14290"/>
            <a:ext cx="3420709" cy="2562230"/>
          </a:xfrm>
          <a:prstGeom prst="rect">
            <a:avLst/>
          </a:prstGeom>
        </p:spPr>
      </p:pic>
      <p:pic>
        <p:nvPicPr>
          <p:cNvPr id="5" name="Рисунок 4" descr="images (13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786190"/>
            <a:ext cx="3420709" cy="2562230"/>
          </a:xfrm>
          <a:prstGeom prst="rect">
            <a:avLst/>
          </a:prstGeom>
        </p:spPr>
      </p:pic>
      <p:pic>
        <p:nvPicPr>
          <p:cNvPr id="6" name="Рисунок 5" descr="images (13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071942"/>
            <a:ext cx="3420709" cy="2562230"/>
          </a:xfrm>
          <a:prstGeom prst="rect">
            <a:avLst/>
          </a:prstGeom>
        </p:spPr>
      </p:pic>
      <p:pic>
        <p:nvPicPr>
          <p:cNvPr id="7" name="Рисунок 6" descr="images (13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1470" y="0"/>
            <a:ext cx="3420709" cy="256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74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28652"/>
            <a:ext cx="9144000" cy="7500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7" y="571480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R Cyr MT" pitchFamily="18" charset="0"/>
              </a:rPr>
              <a:t>Красна девица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R Cyr MT" pitchFamily="18" charset="0"/>
              </a:rPr>
              <a:t>Сидит в темнице,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R Cyr MT" pitchFamily="18" charset="0"/>
              </a:rPr>
              <a:t>А коса на улице.</a:t>
            </a:r>
            <a:endParaRPr lang="ru-RU" b="1" dirty="0">
              <a:solidFill>
                <a:schemeClr val="tx2"/>
              </a:solidFill>
              <a:latin typeface="Times NR Cyr MT" pitchFamily="18" charset="0"/>
            </a:endParaRPr>
          </a:p>
        </p:txBody>
      </p:sp>
      <p:pic>
        <p:nvPicPr>
          <p:cNvPr id="4" name="Рисунок 3" descr="1299571644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428604"/>
            <a:ext cx="1428748" cy="1428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6182" y="571481"/>
            <a:ext cx="32147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R Cyr MT" pitchFamily="18" charset="0"/>
              </a:rPr>
              <a:t>Золотая голова - велика и тяжела.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R Cyr MT" pitchFamily="18" charset="0"/>
              </a:rPr>
              <a:t>Золотая голова – отдохнуть прилегла.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R Cyr MT" pitchFamily="18" charset="0"/>
              </a:rPr>
              <a:t>Голова велика, только шея тонка.</a:t>
            </a:r>
          </a:p>
          <a:p>
            <a:endParaRPr lang="ru-RU" dirty="0"/>
          </a:p>
        </p:txBody>
      </p:sp>
      <p:pic>
        <p:nvPicPr>
          <p:cNvPr id="6" name="Рисунок 5" descr="371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357166"/>
            <a:ext cx="2286000" cy="1800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2571744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Заставит плакать всех вокруг,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Хоть он и не драчун, а ….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8" name="Рисунок 7" descr="images (6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214554"/>
            <a:ext cx="1538290" cy="14260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00563" y="271462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Семьдесят одежек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и все без застежек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" name="Рисунок 9" descr="images (7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2143116"/>
            <a:ext cx="2190750" cy="20859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720" y="464344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Без окон, без дверей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Полна горница людей.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2" name="Рисунок 11" descr="1248990152_ogurec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4214819"/>
            <a:ext cx="1927033" cy="15001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86314" y="4714884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Овощ круглый и сочный,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Надул красные щечки.</a:t>
            </a:r>
          </a:p>
          <a:p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4" name="Рисунок 13" descr="84902749_466278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86644" y="4494855"/>
            <a:ext cx="1571626" cy="16344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74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28652"/>
            <a:ext cx="9144000" cy="7500990"/>
          </a:xfrm>
          <a:prstGeom prst="rect">
            <a:avLst/>
          </a:prstGeom>
        </p:spPr>
      </p:pic>
      <p:pic>
        <p:nvPicPr>
          <p:cNvPr id="3" name="Рисунок 2" descr="Oformlenie-ogoro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00042"/>
            <a:ext cx="2643174" cy="1982381"/>
          </a:xfrm>
          <a:prstGeom prst="rect">
            <a:avLst/>
          </a:prstGeom>
        </p:spPr>
      </p:pic>
      <p:pic>
        <p:nvPicPr>
          <p:cNvPr id="4" name="Рисунок 3" descr="0gsCXH5gw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214422"/>
            <a:ext cx="2286016" cy="1802687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2857488" y="1785926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571736" y="4714884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images (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1816" y="1714488"/>
            <a:ext cx="2262184" cy="1357310"/>
          </a:xfrm>
          <a:prstGeom prst="rect">
            <a:avLst/>
          </a:prstGeom>
        </p:spPr>
      </p:pic>
      <p:pic>
        <p:nvPicPr>
          <p:cNvPr id="8" name="Рисунок 7" descr="загруженно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643314"/>
            <a:ext cx="2505075" cy="1828800"/>
          </a:xfrm>
          <a:prstGeom prst="rect">
            <a:avLst/>
          </a:prstGeom>
        </p:spPr>
      </p:pic>
      <p:pic>
        <p:nvPicPr>
          <p:cNvPr id="9" name="Рисунок 8" descr="images (9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4000504"/>
            <a:ext cx="2181225" cy="2095500"/>
          </a:xfrm>
          <a:prstGeom prst="rect">
            <a:avLst/>
          </a:prstGeom>
        </p:spPr>
      </p:pic>
      <p:pic>
        <p:nvPicPr>
          <p:cNvPr id="10" name="Рисунок 9" descr="images (10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77025" y="4500570"/>
            <a:ext cx="2466975" cy="1847850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6072198" y="2571744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786446" y="5072074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74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28652"/>
            <a:ext cx="9144000" cy="7500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357166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Этот фрукт на вкус хорош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 на лампочку похож.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grush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71414"/>
            <a:ext cx="1172744" cy="1643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0562" y="785794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Круглое, румяное, я расту на ветке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Любят меня взрослые и маленькие детки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mages (1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000108"/>
            <a:ext cx="1643059" cy="1643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5" y="2071678"/>
            <a:ext cx="2214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Снесли птички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Синенькие яички,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Развесили по дереву: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Скорлупа мяконька,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Белок сладенький,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А желток костяной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sliv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786058"/>
            <a:ext cx="1797961" cy="17109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6314" y="3214686"/>
            <a:ext cx="2286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 оранжевой кожей,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На мячик похожий,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Но в центре не пусто,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А сочно и вкусно.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CL-2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3214686"/>
            <a:ext cx="1713370" cy="16008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596" y="5000636"/>
            <a:ext cx="28951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Знают этот фрукт детишки,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Любят есть его мартышки.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Родом он из жарких стран.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Высоко растет ….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file38768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4714884"/>
            <a:ext cx="2285984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74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28652"/>
            <a:ext cx="9144000" cy="7500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285728"/>
            <a:ext cx="696179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«Назови ласково»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1299571644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571612"/>
            <a:ext cx="1643062" cy="1643062"/>
          </a:xfrm>
          <a:prstGeom prst="rect">
            <a:avLst/>
          </a:prstGeom>
        </p:spPr>
      </p:pic>
      <p:pic>
        <p:nvPicPr>
          <p:cNvPr id="5" name="Рисунок 4" descr="images (1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643050"/>
            <a:ext cx="1643059" cy="1643059"/>
          </a:xfrm>
          <a:prstGeom prst="rect">
            <a:avLst/>
          </a:prstGeom>
        </p:spPr>
      </p:pic>
      <p:pic>
        <p:nvPicPr>
          <p:cNvPr id="6" name="Рисунок 5" descr="file38768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1571612"/>
            <a:ext cx="2285984" cy="1714488"/>
          </a:xfrm>
          <a:prstGeom prst="rect">
            <a:avLst/>
          </a:prstGeom>
        </p:spPr>
      </p:pic>
      <p:pic>
        <p:nvPicPr>
          <p:cNvPr id="7" name="Рисунок 6" descr="images (7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143380"/>
            <a:ext cx="2190750" cy="2085975"/>
          </a:xfrm>
          <a:prstGeom prst="rect">
            <a:avLst/>
          </a:prstGeom>
        </p:spPr>
      </p:pic>
      <p:pic>
        <p:nvPicPr>
          <p:cNvPr id="8" name="Рисунок 7" descr="1248990152_ogurec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4357694"/>
            <a:ext cx="1927033" cy="1500198"/>
          </a:xfrm>
          <a:prstGeom prst="rect">
            <a:avLst/>
          </a:prstGeom>
        </p:spPr>
      </p:pic>
      <p:pic>
        <p:nvPicPr>
          <p:cNvPr id="9" name="Рисунок 8" descr="sliva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29454" y="4429132"/>
            <a:ext cx="1797961" cy="1710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74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28652"/>
            <a:ext cx="9144000" cy="7500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142852"/>
            <a:ext cx="583026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«Один-много»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142984"/>
            <a:ext cx="1500187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071546"/>
            <a:ext cx="20653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ile38768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2285992"/>
            <a:ext cx="1643042" cy="1232282"/>
          </a:xfrm>
          <a:prstGeom prst="rect">
            <a:avLst/>
          </a:prstGeom>
        </p:spPr>
      </p:pic>
      <p:pic>
        <p:nvPicPr>
          <p:cNvPr id="7" name="Рисунок 6" descr="images (11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18" y="3571876"/>
            <a:ext cx="1142993" cy="1142993"/>
          </a:xfrm>
          <a:prstGeom prst="rect">
            <a:avLst/>
          </a:prstGeom>
        </p:spPr>
      </p:pic>
      <p:pic>
        <p:nvPicPr>
          <p:cNvPr id="8" name="Рисунок 7" descr="1248990152_ogurec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1604" y="4643446"/>
            <a:ext cx="1927033" cy="150019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3357554" y="1500174"/>
            <a:ext cx="1928826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500430" y="2643182"/>
            <a:ext cx="1928826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500430" y="3929066"/>
            <a:ext cx="1928826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571868" y="5357826"/>
            <a:ext cx="1928826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images (1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72132" y="2357431"/>
            <a:ext cx="1890709" cy="1214446"/>
          </a:xfrm>
          <a:prstGeom prst="rect">
            <a:avLst/>
          </a:prstGeom>
        </p:spPr>
      </p:pic>
      <p:pic>
        <p:nvPicPr>
          <p:cNvPr id="14" name="Рисунок 13" descr="загруженное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43570" y="3643314"/>
            <a:ext cx="1847232" cy="1383641"/>
          </a:xfrm>
          <a:prstGeom prst="rect">
            <a:avLst/>
          </a:prstGeom>
        </p:spPr>
      </p:pic>
      <p:pic>
        <p:nvPicPr>
          <p:cNvPr id="15" name="Рисунок 14" descr="загруженное (2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43570" y="5143512"/>
            <a:ext cx="1928826" cy="1312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74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28652"/>
            <a:ext cx="9144000" cy="7500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7" y="0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«Четвертый лишний»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1299571644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071546"/>
            <a:ext cx="1142996" cy="1142996"/>
          </a:xfrm>
          <a:prstGeom prst="rect">
            <a:avLst/>
          </a:prstGeom>
        </p:spPr>
      </p:pic>
      <p:pic>
        <p:nvPicPr>
          <p:cNvPr id="5" name="Рисунок 4" descr="images (1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571744"/>
            <a:ext cx="1214431" cy="1214431"/>
          </a:xfrm>
          <a:prstGeom prst="rect">
            <a:avLst/>
          </a:prstGeom>
        </p:spPr>
      </p:pic>
      <p:pic>
        <p:nvPicPr>
          <p:cNvPr id="6" name="Рисунок 5" descr="file38768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1071546"/>
            <a:ext cx="1571604" cy="1178703"/>
          </a:xfrm>
          <a:prstGeom prst="rect">
            <a:avLst/>
          </a:prstGeom>
        </p:spPr>
      </p:pic>
      <p:pic>
        <p:nvPicPr>
          <p:cNvPr id="7" name="Рисунок 6" descr="images (7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2500306"/>
            <a:ext cx="1262056" cy="1201697"/>
          </a:xfrm>
          <a:prstGeom prst="rect">
            <a:avLst/>
          </a:prstGeom>
        </p:spPr>
      </p:pic>
      <p:pic>
        <p:nvPicPr>
          <p:cNvPr id="8" name="Рисунок 7" descr="1248990152_ogurec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3504" y="4643446"/>
            <a:ext cx="1559979" cy="1214446"/>
          </a:xfrm>
          <a:prstGeom prst="rect">
            <a:avLst/>
          </a:prstGeom>
        </p:spPr>
      </p:pic>
      <p:pic>
        <p:nvPicPr>
          <p:cNvPr id="9" name="Рисунок 8" descr="sliva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2330" y="2500306"/>
            <a:ext cx="1347538" cy="1282335"/>
          </a:xfrm>
          <a:prstGeom prst="rect">
            <a:avLst/>
          </a:prstGeom>
        </p:spPr>
      </p:pic>
      <p:pic>
        <p:nvPicPr>
          <p:cNvPr id="10" name="Рисунок 9" descr="images (6)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57422" y="1000108"/>
            <a:ext cx="1323976" cy="1227377"/>
          </a:xfrm>
          <a:prstGeom prst="rect">
            <a:avLst/>
          </a:prstGeom>
        </p:spPr>
      </p:pic>
      <p:pic>
        <p:nvPicPr>
          <p:cNvPr id="11" name="Рисунок 10" descr="84902749_46627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15206" y="4500570"/>
            <a:ext cx="1228174" cy="1277301"/>
          </a:xfrm>
          <a:prstGeom prst="rect">
            <a:avLst/>
          </a:prstGeom>
        </p:spPr>
      </p:pic>
      <p:pic>
        <p:nvPicPr>
          <p:cNvPr id="12" name="Рисунок 11" descr="3711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72264" y="928670"/>
            <a:ext cx="1857372" cy="1462680"/>
          </a:xfrm>
          <a:prstGeom prst="rect">
            <a:avLst/>
          </a:prstGeom>
        </p:spPr>
      </p:pic>
      <p:pic>
        <p:nvPicPr>
          <p:cNvPr id="13" name="Рисунок 12" descr="grusha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86050" y="2500306"/>
            <a:ext cx="815822" cy="1143008"/>
          </a:xfrm>
          <a:prstGeom prst="rect">
            <a:avLst/>
          </a:prstGeom>
        </p:spPr>
      </p:pic>
      <p:sp>
        <p:nvSpPr>
          <p:cNvPr id="14" name="Волна 13"/>
          <p:cNvSpPr/>
          <p:nvPr/>
        </p:nvSpPr>
        <p:spPr>
          <a:xfrm>
            <a:off x="214282" y="2285992"/>
            <a:ext cx="8786874" cy="14287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олна 14"/>
          <p:cNvSpPr/>
          <p:nvPr/>
        </p:nvSpPr>
        <p:spPr>
          <a:xfrm>
            <a:off x="214282" y="4071942"/>
            <a:ext cx="8786874" cy="14287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images (6)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34" y="4500570"/>
            <a:ext cx="1323976" cy="1227377"/>
          </a:xfrm>
          <a:prstGeom prst="rect">
            <a:avLst/>
          </a:prstGeom>
        </p:spPr>
      </p:pic>
      <p:pic>
        <p:nvPicPr>
          <p:cNvPr id="17" name="Рисунок 16" descr="images (1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4643446"/>
            <a:ext cx="1214431" cy="1214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74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28652"/>
            <a:ext cx="9144000" cy="7500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«Что растет в огороде?»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0" y="5715016"/>
            <a:ext cx="9001125" cy="785812"/>
            <a:chOff x="0" y="5786454"/>
            <a:chExt cx="9001156" cy="785818"/>
          </a:xfrm>
        </p:grpSpPr>
        <p:sp>
          <p:nvSpPr>
            <p:cNvPr id="5" name="Облако 4"/>
            <p:cNvSpPr/>
            <p:nvPr/>
          </p:nvSpPr>
          <p:spPr bwMode="auto">
            <a:xfrm>
              <a:off x="0" y="5786454"/>
              <a:ext cx="8929719" cy="357190"/>
            </a:xfrm>
            <a:prstGeom prst="cloud">
              <a:avLst/>
            </a:prstGeom>
            <a:solidFill>
              <a:srgbClr val="99663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 sz="2400">
                <a:latin typeface="Century" pitchFamily="18" charset="0"/>
                <a:ea typeface="ＭＳ ゴシック" pitchFamily="49" charset="-128"/>
                <a:cs typeface="+mn-cs"/>
              </a:endParaRPr>
            </a:p>
          </p:txBody>
        </p:sp>
        <p:sp>
          <p:nvSpPr>
            <p:cNvPr id="6" name="Облако 5"/>
            <p:cNvSpPr/>
            <p:nvPr/>
          </p:nvSpPr>
          <p:spPr bwMode="auto">
            <a:xfrm>
              <a:off x="0" y="5929330"/>
              <a:ext cx="8929719" cy="357190"/>
            </a:xfrm>
            <a:prstGeom prst="cloud">
              <a:avLst/>
            </a:prstGeom>
            <a:solidFill>
              <a:srgbClr val="99663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 sz="2400">
                <a:latin typeface="Century" pitchFamily="18" charset="0"/>
                <a:ea typeface="ＭＳ ゴシック" pitchFamily="49" charset="-128"/>
                <a:cs typeface="+mn-cs"/>
              </a:endParaRPr>
            </a:p>
          </p:txBody>
        </p:sp>
        <p:sp>
          <p:nvSpPr>
            <p:cNvPr id="7" name="Облако 6"/>
            <p:cNvSpPr/>
            <p:nvPr/>
          </p:nvSpPr>
          <p:spPr bwMode="auto">
            <a:xfrm>
              <a:off x="214314" y="6072206"/>
              <a:ext cx="8786842" cy="357190"/>
            </a:xfrm>
            <a:prstGeom prst="cloud">
              <a:avLst/>
            </a:prstGeom>
            <a:solidFill>
              <a:srgbClr val="99663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 sz="2400">
                <a:latin typeface="Century" pitchFamily="18" charset="0"/>
                <a:ea typeface="ＭＳ ゴシック" pitchFamily="49" charset="-128"/>
                <a:cs typeface="+mn-cs"/>
              </a:endParaRPr>
            </a:p>
          </p:txBody>
        </p:sp>
        <p:sp>
          <p:nvSpPr>
            <p:cNvPr id="8" name="Облако 7"/>
            <p:cNvSpPr/>
            <p:nvPr/>
          </p:nvSpPr>
          <p:spPr bwMode="auto">
            <a:xfrm>
              <a:off x="357189" y="6215082"/>
              <a:ext cx="8572530" cy="357190"/>
            </a:xfrm>
            <a:prstGeom prst="cloud">
              <a:avLst/>
            </a:prstGeom>
            <a:solidFill>
              <a:srgbClr val="99663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 sz="2400">
                <a:latin typeface="Century" pitchFamily="18" charset="0"/>
                <a:ea typeface="ＭＳ ゴシック" pitchFamily="49" charset="-128"/>
                <a:cs typeface="+mn-cs"/>
              </a:endParaRPr>
            </a:p>
          </p:txBody>
        </p:sp>
      </p:grpSp>
      <p:pic>
        <p:nvPicPr>
          <p:cNvPr id="9" name="Рисунок 8" descr="images (7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14422"/>
            <a:ext cx="1800629" cy="1714512"/>
          </a:xfrm>
          <a:prstGeom prst="rect">
            <a:avLst/>
          </a:prstGeom>
        </p:spPr>
      </p:pic>
      <p:pic>
        <p:nvPicPr>
          <p:cNvPr id="10" name="Рисунок 9" descr="images (6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357298"/>
            <a:ext cx="1323976" cy="1227377"/>
          </a:xfrm>
          <a:prstGeom prst="rect">
            <a:avLst/>
          </a:prstGeom>
        </p:spPr>
      </p:pic>
      <p:pic>
        <p:nvPicPr>
          <p:cNvPr id="11" name="Рисунок 10" descr="sliv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000240"/>
            <a:ext cx="1347538" cy="1282335"/>
          </a:xfrm>
          <a:prstGeom prst="rect">
            <a:avLst/>
          </a:prstGeom>
        </p:spPr>
      </p:pic>
      <p:pic>
        <p:nvPicPr>
          <p:cNvPr id="12" name="Рисунок 11" descr="1299571644_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2928934"/>
            <a:ext cx="1142996" cy="1142996"/>
          </a:xfrm>
          <a:prstGeom prst="rect">
            <a:avLst/>
          </a:prstGeom>
        </p:spPr>
      </p:pic>
      <p:pic>
        <p:nvPicPr>
          <p:cNvPr id="13" name="Рисунок 12" descr="images (11)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57356" y="3500438"/>
            <a:ext cx="1214431" cy="1214431"/>
          </a:xfrm>
          <a:prstGeom prst="rect">
            <a:avLst/>
          </a:prstGeom>
        </p:spPr>
      </p:pic>
      <p:pic>
        <p:nvPicPr>
          <p:cNvPr id="14" name="Рисунок 13" descr="371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8" y="3500438"/>
            <a:ext cx="1857372" cy="1462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19755E-7 L 0.03142 0.45131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68124E-6 L 0.00781 0.53504 " pathEditMode="relative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51284E-6 L -0.21268 0.23086 " pathEditMode="relative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3245E-7 L 3.33333E-6 0.29378 " pathEditMode="relative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74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28652"/>
            <a:ext cx="9144000" cy="75009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142852"/>
            <a:ext cx="735811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«Что растет в саду?»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186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57222" y="1785926"/>
            <a:ext cx="4214842" cy="5491337"/>
          </a:xfrm>
          <a:prstGeom prst="rect">
            <a:avLst/>
          </a:prstGeom>
        </p:spPr>
      </p:pic>
      <p:pic>
        <p:nvPicPr>
          <p:cNvPr id="5" name="Рисунок 4" descr="images (7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214422"/>
            <a:ext cx="1800629" cy="1714512"/>
          </a:xfrm>
          <a:prstGeom prst="rect">
            <a:avLst/>
          </a:prstGeom>
        </p:spPr>
      </p:pic>
      <p:pic>
        <p:nvPicPr>
          <p:cNvPr id="6" name="Рисунок 5" descr="sliv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1357298"/>
            <a:ext cx="1347538" cy="1282335"/>
          </a:xfrm>
          <a:prstGeom prst="rect">
            <a:avLst/>
          </a:prstGeom>
        </p:spPr>
      </p:pic>
      <p:pic>
        <p:nvPicPr>
          <p:cNvPr id="7" name="Рисунок 6" descr="images (11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5214950"/>
            <a:ext cx="1214431" cy="1214431"/>
          </a:xfrm>
          <a:prstGeom prst="rect">
            <a:avLst/>
          </a:prstGeom>
        </p:spPr>
      </p:pic>
      <p:pic>
        <p:nvPicPr>
          <p:cNvPr id="8" name="Рисунок 7" descr="grush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2066" y="3000372"/>
            <a:ext cx="1121755" cy="1571636"/>
          </a:xfrm>
          <a:prstGeom prst="rect">
            <a:avLst/>
          </a:prstGeom>
        </p:spPr>
      </p:pic>
      <p:pic>
        <p:nvPicPr>
          <p:cNvPr id="9" name="Рисунок 8" descr="84902749_466278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15206" y="4500570"/>
            <a:ext cx="1228174" cy="1277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8744E-6 L -0.21268 0.083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71409E-6 L -0.35434 -0.03146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13602E-6 L -0.37014 -0.36711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177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11</cp:revision>
  <dcterms:created xsi:type="dcterms:W3CDTF">2013-04-15T14:56:16Z</dcterms:created>
  <dcterms:modified xsi:type="dcterms:W3CDTF">2013-04-15T16:41:20Z</dcterms:modified>
</cp:coreProperties>
</file>